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  <p:sldId id="330" r:id="rId82"/>
    <p:sldId id="331" r:id="rId83"/>
    <p:sldId id="332" r:id="rId84"/>
    <p:sldId id="333" r:id="rId85"/>
    <p:sldId id="334" r:id="rId86"/>
    <p:sldId id="335" r:id="rId87"/>
    <p:sldId id="336" r:id="rId88"/>
    <p:sldId id="337" r:id="rId89"/>
    <p:sldId id="338" r:id="rId90"/>
    <p:sldId id="339" r:id="rId91"/>
    <p:sldId id="340" r:id="rId92"/>
    <p:sldId id="341" r:id="rId93"/>
    <p:sldId id="342" r:id="rId94"/>
    <p:sldId id="343" r:id="rId95"/>
    <p:sldId id="344" r:id="rId96"/>
    <p:sldId id="345" r:id="rId97"/>
    <p:sldId id="346" r:id="rId98"/>
    <p:sldId id="347" r:id="rId99"/>
    <p:sldId id="348" r:id="rId100"/>
    <p:sldId id="349" r:id="rId101"/>
    <p:sldId id="350" r:id="rId102"/>
    <p:sldId id="351" r:id="rId103"/>
    <p:sldId id="352" r:id="rId104"/>
    <p:sldId id="353" r:id="rId105"/>
    <p:sldId id="354" r:id="rId106"/>
    <p:sldId id="355" r:id="rId107"/>
    <p:sldId id="356" r:id="rId108"/>
    <p:sldId id="357" r:id="rId109"/>
    <p:sldId id="358" r:id="rId110"/>
    <p:sldId id="359" r:id="rId111"/>
    <p:sldId id="360" r:id="rId112"/>
    <p:sldId id="361" r:id="rId113"/>
    <p:sldId id="362" r:id="rId114"/>
    <p:sldId id="363" r:id="rId115"/>
    <p:sldId id="364" r:id="rId116"/>
    <p:sldId id="365" r:id="rId117"/>
    <p:sldId id="366" r:id="rId118"/>
    <p:sldId id="367" r:id="rId119"/>
    <p:sldId id="368" r:id="rId120"/>
    <p:sldId id="369" r:id="rId121"/>
    <p:sldId id="370" r:id="rId122"/>
    <p:sldId id="371" r:id="rId123"/>
    <p:sldId id="372" r:id="rId124"/>
    <p:sldId id="373" r:id="rId125"/>
    <p:sldId id="374" r:id="rId126"/>
    <p:sldId id="375" r:id="rId127"/>
    <p:sldId id="376" r:id="rId128"/>
    <p:sldId id="377" r:id="rId129"/>
    <p:sldId id="378" r:id="rId130"/>
    <p:sldId id="379" r:id="rId131"/>
    <p:sldId id="380" r:id="rId132"/>
    <p:sldId id="381" r:id="rId133"/>
    <p:sldId id="382" r:id="rId134"/>
    <p:sldId id="383" r:id="rId135"/>
    <p:sldId id="384" r:id="rId136"/>
    <p:sldId id="385" r:id="rId137"/>
    <p:sldId id="386" r:id="rId138"/>
    <p:sldId id="387" r:id="rId139"/>
    <p:sldId id="388" r:id="rId140"/>
    <p:sldId id="389" r:id="rId141"/>
    <p:sldId id="390" r:id="rId142"/>
    <p:sldId id="391" r:id="rId143"/>
    <p:sldId id="392" r:id="rId144"/>
    <p:sldId id="393" r:id="rId145"/>
    <p:sldId id="394" r:id="rId146"/>
    <p:sldId id="395" r:id="rId147"/>
    <p:sldId id="396" r:id="rId148"/>
    <p:sldId id="397" r:id="rId149"/>
    <p:sldId id="398" r:id="rId150"/>
    <p:sldId id="399" r:id="rId151"/>
    <p:sldId id="400" r:id="rId152"/>
    <p:sldId id="401" r:id="rId153"/>
    <p:sldId id="402" r:id="rId154"/>
    <p:sldId id="403" r:id="rId155"/>
    <p:sldId id="404" r:id="rId156"/>
    <p:sldId id="405" r:id="rId157"/>
    <p:sldId id="406" r:id="rId158"/>
    <p:sldId id="407" r:id="rId159"/>
    <p:sldId id="408" r:id="rId160"/>
    <p:sldId id="409" r:id="rId161"/>
    <p:sldId id="410" r:id="rId162"/>
    <p:sldId id="411" r:id="rId163"/>
    <p:sldId id="412" r:id="rId164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 b="def" i="def"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 b="def" i="def"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ヒラギノ角ゴ ProN W6"/>
          <a:ea typeface="ヒラギノ角ゴ ProN W6"/>
          <a:cs typeface="ヒラギノ角ゴ ProN W6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slide" Target="slides/slide57.xml"/><Relationship Id="rId65" Type="http://schemas.openxmlformats.org/officeDocument/2006/relationships/slide" Target="slides/slide58.xml"/><Relationship Id="rId66" Type="http://schemas.openxmlformats.org/officeDocument/2006/relationships/slide" Target="slides/slide59.xml"/><Relationship Id="rId67" Type="http://schemas.openxmlformats.org/officeDocument/2006/relationships/slide" Target="slides/slide60.xml"/><Relationship Id="rId68" Type="http://schemas.openxmlformats.org/officeDocument/2006/relationships/slide" Target="slides/slide61.xml"/><Relationship Id="rId69" Type="http://schemas.openxmlformats.org/officeDocument/2006/relationships/slide" Target="slides/slide62.xml"/><Relationship Id="rId70" Type="http://schemas.openxmlformats.org/officeDocument/2006/relationships/slide" Target="slides/slide63.xml"/><Relationship Id="rId71" Type="http://schemas.openxmlformats.org/officeDocument/2006/relationships/slide" Target="slides/slide64.xml"/><Relationship Id="rId72" Type="http://schemas.openxmlformats.org/officeDocument/2006/relationships/slide" Target="slides/slide65.xml"/><Relationship Id="rId73" Type="http://schemas.openxmlformats.org/officeDocument/2006/relationships/slide" Target="slides/slide66.xml"/><Relationship Id="rId74" Type="http://schemas.openxmlformats.org/officeDocument/2006/relationships/slide" Target="slides/slide67.xml"/><Relationship Id="rId75" Type="http://schemas.openxmlformats.org/officeDocument/2006/relationships/slide" Target="slides/slide68.xml"/><Relationship Id="rId76" Type="http://schemas.openxmlformats.org/officeDocument/2006/relationships/slide" Target="slides/slide69.xml"/><Relationship Id="rId77" Type="http://schemas.openxmlformats.org/officeDocument/2006/relationships/slide" Target="slides/slide70.xml"/><Relationship Id="rId78" Type="http://schemas.openxmlformats.org/officeDocument/2006/relationships/slide" Target="slides/slide71.xml"/><Relationship Id="rId79" Type="http://schemas.openxmlformats.org/officeDocument/2006/relationships/slide" Target="slides/slide72.xml"/><Relationship Id="rId80" Type="http://schemas.openxmlformats.org/officeDocument/2006/relationships/slide" Target="slides/slide73.xml"/><Relationship Id="rId81" Type="http://schemas.openxmlformats.org/officeDocument/2006/relationships/slide" Target="slides/slide74.xml"/><Relationship Id="rId82" Type="http://schemas.openxmlformats.org/officeDocument/2006/relationships/slide" Target="slides/slide75.xml"/><Relationship Id="rId83" Type="http://schemas.openxmlformats.org/officeDocument/2006/relationships/slide" Target="slides/slide76.xml"/><Relationship Id="rId84" Type="http://schemas.openxmlformats.org/officeDocument/2006/relationships/slide" Target="slides/slide77.xml"/><Relationship Id="rId85" Type="http://schemas.openxmlformats.org/officeDocument/2006/relationships/slide" Target="slides/slide78.xml"/><Relationship Id="rId86" Type="http://schemas.openxmlformats.org/officeDocument/2006/relationships/slide" Target="slides/slide79.xml"/><Relationship Id="rId87" Type="http://schemas.openxmlformats.org/officeDocument/2006/relationships/slide" Target="slides/slide80.xml"/><Relationship Id="rId88" Type="http://schemas.openxmlformats.org/officeDocument/2006/relationships/slide" Target="slides/slide81.xml"/><Relationship Id="rId89" Type="http://schemas.openxmlformats.org/officeDocument/2006/relationships/slide" Target="slides/slide82.xml"/><Relationship Id="rId90" Type="http://schemas.openxmlformats.org/officeDocument/2006/relationships/slide" Target="slides/slide83.xml"/><Relationship Id="rId91" Type="http://schemas.openxmlformats.org/officeDocument/2006/relationships/slide" Target="slides/slide84.xml"/><Relationship Id="rId92" Type="http://schemas.openxmlformats.org/officeDocument/2006/relationships/slide" Target="slides/slide85.xml"/><Relationship Id="rId93" Type="http://schemas.openxmlformats.org/officeDocument/2006/relationships/slide" Target="slides/slide86.xml"/><Relationship Id="rId94" Type="http://schemas.openxmlformats.org/officeDocument/2006/relationships/slide" Target="slides/slide87.xml"/><Relationship Id="rId95" Type="http://schemas.openxmlformats.org/officeDocument/2006/relationships/slide" Target="slides/slide88.xml"/><Relationship Id="rId96" Type="http://schemas.openxmlformats.org/officeDocument/2006/relationships/slide" Target="slides/slide89.xml"/><Relationship Id="rId97" Type="http://schemas.openxmlformats.org/officeDocument/2006/relationships/slide" Target="slides/slide90.xml"/><Relationship Id="rId98" Type="http://schemas.openxmlformats.org/officeDocument/2006/relationships/slide" Target="slides/slide91.xml"/><Relationship Id="rId99" Type="http://schemas.openxmlformats.org/officeDocument/2006/relationships/slide" Target="slides/slide92.xml"/><Relationship Id="rId100" Type="http://schemas.openxmlformats.org/officeDocument/2006/relationships/slide" Target="slides/slide93.xml"/><Relationship Id="rId101" Type="http://schemas.openxmlformats.org/officeDocument/2006/relationships/slide" Target="slides/slide94.xml"/><Relationship Id="rId102" Type="http://schemas.openxmlformats.org/officeDocument/2006/relationships/slide" Target="slides/slide95.xml"/><Relationship Id="rId103" Type="http://schemas.openxmlformats.org/officeDocument/2006/relationships/slide" Target="slides/slide96.xml"/><Relationship Id="rId104" Type="http://schemas.openxmlformats.org/officeDocument/2006/relationships/slide" Target="slides/slide97.xml"/><Relationship Id="rId105" Type="http://schemas.openxmlformats.org/officeDocument/2006/relationships/slide" Target="slides/slide98.xml"/><Relationship Id="rId106" Type="http://schemas.openxmlformats.org/officeDocument/2006/relationships/slide" Target="slides/slide99.xml"/><Relationship Id="rId107" Type="http://schemas.openxmlformats.org/officeDocument/2006/relationships/slide" Target="slides/slide100.xml"/><Relationship Id="rId108" Type="http://schemas.openxmlformats.org/officeDocument/2006/relationships/slide" Target="slides/slide101.xml"/><Relationship Id="rId109" Type="http://schemas.openxmlformats.org/officeDocument/2006/relationships/slide" Target="slides/slide102.xml"/><Relationship Id="rId110" Type="http://schemas.openxmlformats.org/officeDocument/2006/relationships/slide" Target="slides/slide103.xml"/><Relationship Id="rId111" Type="http://schemas.openxmlformats.org/officeDocument/2006/relationships/slide" Target="slides/slide104.xml"/><Relationship Id="rId112" Type="http://schemas.openxmlformats.org/officeDocument/2006/relationships/slide" Target="slides/slide105.xml"/><Relationship Id="rId113" Type="http://schemas.openxmlformats.org/officeDocument/2006/relationships/slide" Target="slides/slide106.xml"/><Relationship Id="rId114" Type="http://schemas.openxmlformats.org/officeDocument/2006/relationships/slide" Target="slides/slide107.xml"/><Relationship Id="rId115" Type="http://schemas.openxmlformats.org/officeDocument/2006/relationships/slide" Target="slides/slide108.xml"/><Relationship Id="rId116" Type="http://schemas.openxmlformats.org/officeDocument/2006/relationships/slide" Target="slides/slide109.xml"/><Relationship Id="rId117" Type="http://schemas.openxmlformats.org/officeDocument/2006/relationships/slide" Target="slides/slide110.xml"/><Relationship Id="rId118" Type="http://schemas.openxmlformats.org/officeDocument/2006/relationships/slide" Target="slides/slide111.xml"/><Relationship Id="rId119" Type="http://schemas.openxmlformats.org/officeDocument/2006/relationships/slide" Target="slides/slide112.xml"/><Relationship Id="rId120" Type="http://schemas.openxmlformats.org/officeDocument/2006/relationships/slide" Target="slides/slide113.xml"/><Relationship Id="rId121" Type="http://schemas.openxmlformats.org/officeDocument/2006/relationships/slide" Target="slides/slide114.xml"/><Relationship Id="rId122" Type="http://schemas.openxmlformats.org/officeDocument/2006/relationships/slide" Target="slides/slide115.xml"/><Relationship Id="rId123" Type="http://schemas.openxmlformats.org/officeDocument/2006/relationships/slide" Target="slides/slide116.xml"/><Relationship Id="rId124" Type="http://schemas.openxmlformats.org/officeDocument/2006/relationships/slide" Target="slides/slide117.xml"/><Relationship Id="rId125" Type="http://schemas.openxmlformats.org/officeDocument/2006/relationships/slide" Target="slides/slide118.xml"/><Relationship Id="rId126" Type="http://schemas.openxmlformats.org/officeDocument/2006/relationships/slide" Target="slides/slide119.xml"/><Relationship Id="rId127" Type="http://schemas.openxmlformats.org/officeDocument/2006/relationships/slide" Target="slides/slide120.xml"/><Relationship Id="rId128" Type="http://schemas.openxmlformats.org/officeDocument/2006/relationships/slide" Target="slides/slide121.xml"/><Relationship Id="rId129" Type="http://schemas.openxmlformats.org/officeDocument/2006/relationships/slide" Target="slides/slide122.xml"/><Relationship Id="rId130" Type="http://schemas.openxmlformats.org/officeDocument/2006/relationships/slide" Target="slides/slide123.xml"/><Relationship Id="rId131" Type="http://schemas.openxmlformats.org/officeDocument/2006/relationships/slide" Target="slides/slide124.xml"/><Relationship Id="rId132" Type="http://schemas.openxmlformats.org/officeDocument/2006/relationships/slide" Target="slides/slide125.xml"/><Relationship Id="rId133" Type="http://schemas.openxmlformats.org/officeDocument/2006/relationships/slide" Target="slides/slide126.xml"/><Relationship Id="rId134" Type="http://schemas.openxmlformats.org/officeDocument/2006/relationships/slide" Target="slides/slide127.xml"/><Relationship Id="rId135" Type="http://schemas.openxmlformats.org/officeDocument/2006/relationships/slide" Target="slides/slide128.xml"/><Relationship Id="rId136" Type="http://schemas.openxmlformats.org/officeDocument/2006/relationships/slide" Target="slides/slide129.xml"/><Relationship Id="rId137" Type="http://schemas.openxmlformats.org/officeDocument/2006/relationships/slide" Target="slides/slide130.xml"/><Relationship Id="rId138" Type="http://schemas.openxmlformats.org/officeDocument/2006/relationships/slide" Target="slides/slide131.xml"/><Relationship Id="rId139" Type="http://schemas.openxmlformats.org/officeDocument/2006/relationships/slide" Target="slides/slide132.xml"/><Relationship Id="rId140" Type="http://schemas.openxmlformats.org/officeDocument/2006/relationships/slide" Target="slides/slide133.xml"/><Relationship Id="rId141" Type="http://schemas.openxmlformats.org/officeDocument/2006/relationships/slide" Target="slides/slide134.xml"/><Relationship Id="rId142" Type="http://schemas.openxmlformats.org/officeDocument/2006/relationships/slide" Target="slides/slide135.xml"/><Relationship Id="rId143" Type="http://schemas.openxmlformats.org/officeDocument/2006/relationships/slide" Target="slides/slide136.xml"/><Relationship Id="rId144" Type="http://schemas.openxmlformats.org/officeDocument/2006/relationships/slide" Target="slides/slide137.xml"/><Relationship Id="rId145" Type="http://schemas.openxmlformats.org/officeDocument/2006/relationships/slide" Target="slides/slide138.xml"/><Relationship Id="rId146" Type="http://schemas.openxmlformats.org/officeDocument/2006/relationships/slide" Target="slides/slide139.xml"/><Relationship Id="rId147" Type="http://schemas.openxmlformats.org/officeDocument/2006/relationships/slide" Target="slides/slide140.xml"/><Relationship Id="rId148" Type="http://schemas.openxmlformats.org/officeDocument/2006/relationships/slide" Target="slides/slide141.xml"/><Relationship Id="rId149" Type="http://schemas.openxmlformats.org/officeDocument/2006/relationships/slide" Target="slides/slide142.xml"/><Relationship Id="rId150" Type="http://schemas.openxmlformats.org/officeDocument/2006/relationships/slide" Target="slides/slide143.xml"/><Relationship Id="rId151" Type="http://schemas.openxmlformats.org/officeDocument/2006/relationships/slide" Target="slides/slide144.xml"/><Relationship Id="rId152" Type="http://schemas.openxmlformats.org/officeDocument/2006/relationships/slide" Target="slides/slide145.xml"/><Relationship Id="rId153" Type="http://schemas.openxmlformats.org/officeDocument/2006/relationships/slide" Target="slides/slide146.xml"/><Relationship Id="rId154" Type="http://schemas.openxmlformats.org/officeDocument/2006/relationships/slide" Target="slides/slide147.xml"/><Relationship Id="rId155" Type="http://schemas.openxmlformats.org/officeDocument/2006/relationships/slide" Target="slides/slide148.xml"/><Relationship Id="rId156" Type="http://schemas.openxmlformats.org/officeDocument/2006/relationships/slide" Target="slides/slide149.xml"/><Relationship Id="rId157" Type="http://schemas.openxmlformats.org/officeDocument/2006/relationships/slide" Target="slides/slide150.xml"/><Relationship Id="rId158" Type="http://schemas.openxmlformats.org/officeDocument/2006/relationships/slide" Target="slides/slide151.xml"/><Relationship Id="rId159" Type="http://schemas.openxmlformats.org/officeDocument/2006/relationships/slide" Target="slides/slide152.xml"/><Relationship Id="rId160" Type="http://schemas.openxmlformats.org/officeDocument/2006/relationships/slide" Target="slides/slide153.xml"/><Relationship Id="rId161" Type="http://schemas.openxmlformats.org/officeDocument/2006/relationships/slide" Target="slides/slide154.xml"/><Relationship Id="rId162" Type="http://schemas.openxmlformats.org/officeDocument/2006/relationships/slide" Target="slides/slide155.xml"/><Relationship Id="rId163" Type="http://schemas.openxmlformats.org/officeDocument/2006/relationships/slide" Target="slides/slide156.xml"/><Relationship Id="rId164" Type="http://schemas.openxmlformats.org/officeDocument/2006/relationships/slide" Target="slides/slide157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52" name="Shape 252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タイトル &amp; サブタイトル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xfrm>
            <a:off x="119359" y="85151"/>
            <a:ext cx="414681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引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/>
          <p:nvPr>
            <p:ph type="body" sz="quarter" idx="21"/>
          </p:nvPr>
        </p:nvSpPr>
        <p:spPr>
          <a:xfrm>
            <a:off x="1270000" y="6362700"/>
            <a:ext cx="10464800" cy="4699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“ここに引用を入力してください。”"/>
          <p:cNvSpPr txBox="1"/>
          <p:nvPr>
            <p:ph type="body" sz="quarter" idx="22"/>
          </p:nvPr>
        </p:nvSpPr>
        <p:spPr>
          <a:xfrm>
            <a:off x="1270000" y="4267200"/>
            <a:ext cx="10464800" cy="6858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/>
            </a:lvl1pPr>
          </a:lstStyle>
          <a:p>
            <a:pPr/>
            <a:r>
              <a:t>“ここに引用を入力してください。”</a:t>
            </a:r>
          </a:p>
        </p:txBody>
      </p:sp>
      <p:sp>
        <p:nvSpPr>
          <p:cNvPr id="95" name="Slide Number"/>
          <p:cNvSpPr txBox="1"/>
          <p:nvPr>
            <p:ph type="sldNum" sz="quarter" idx="2"/>
          </p:nvPr>
        </p:nvSpPr>
        <p:spPr>
          <a:xfrm>
            <a:off x="24202" y="85151"/>
            <a:ext cx="414681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写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/>
          <p:nvPr>
            <p:ph type="pic" idx="21"/>
          </p:nvPr>
        </p:nvSpPr>
        <p:spPr>
          <a:xfrm>
            <a:off x="-812800" y="0"/>
            <a:ext cx="15232066" cy="10160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lide Number"/>
          <p:cNvSpPr txBox="1"/>
          <p:nvPr>
            <p:ph type="sldNum" sz="quarter" idx="2"/>
          </p:nvPr>
        </p:nvSpPr>
        <p:spPr>
          <a:xfrm>
            <a:off x="6288709" y="9251950"/>
            <a:ext cx="414682" cy="330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/>
          <p:nvPr>
            <p:ph type="sldNum" sz="quarter" idx="2"/>
          </p:nvPr>
        </p:nvSpPr>
        <p:spPr>
          <a:xfrm>
            <a:off x="40061" y="69292"/>
            <a:ext cx="414682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 &amp; サブタイトル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itle Text"/>
          <p:cNvSpPr txBox="1"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84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18" name="Body Level One…"/>
          <p:cNvSpPr txBox="1"/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spcBef>
                <a:spcPts val="0"/>
              </a:spcBef>
              <a:buSzTx/>
              <a:buNone/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  <a:lvl2pPr marL="0" indent="0" algn="ctr">
              <a:spcBef>
                <a:spcPts val="0"/>
              </a:spcBef>
              <a:buSzTx/>
              <a:buNone/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2pPr>
            <a:lvl3pPr marL="0" indent="0" algn="ctr">
              <a:spcBef>
                <a:spcPts val="0"/>
              </a:spcBef>
              <a:buSzTx/>
              <a:buNone/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3pPr>
            <a:lvl4pPr marL="0" indent="0" algn="ctr">
              <a:spcBef>
                <a:spcPts val="0"/>
              </a:spcBef>
              <a:buSzTx/>
              <a:buNone/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4pPr>
            <a:lvl5pPr marL="0" indent="0" algn="ctr">
              <a:spcBef>
                <a:spcPts val="0"/>
              </a:spcBef>
              <a:buSzTx/>
              <a:buNone/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9" name="Slide Number"/>
          <p:cNvSpPr txBox="1"/>
          <p:nvPr>
            <p:ph type="sldNum" sz="quarter" idx="2"/>
          </p:nvPr>
        </p:nvSpPr>
        <p:spPr>
          <a:xfrm>
            <a:off x="55921" y="66163"/>
            <a:ext cx="414682" cy="330201"/>
          </a:xfrm>
          <a:prstGeom prst="rect">
            <a:avLst/>
          </a:prstGeom>
        </p:spPr>
        <p:txBody>
          <a:bodyPr/>
          <a:lstStyle>
            <a:lvl1pPr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 &amp; 箇条書き コピー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itle Text"/>
          <p:cNvSpPr txBox="1"/>
          <p:nvPr>
            <p:ph type="title"/>
          </p:nvPr>
        </p:nvSpPr>
        <p:spPr>
          <a:xfrm>
            <a:off x="1270000" y="254000"/>
            <a:ext cx="10464800" cy="24384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84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27" name="Body Level One…"/>
          <p:cNvSpPr txBox="1"/>
          <p:nvPr>
            <p:ph type="body" idx="1"/>
          </p:nvPr>
        </p:nvSpPr>
        <p:spPr>
          <a:xfrm>
            <a:off x="1270000" y="2768600"/>
            <a:ext cx="10464800" cy="5715000"/>
          </a:xfrm>
          <a:prstGeom prst="rect">
            <a:avLst/>
          </a:prstGeom>
        </p:spPr>
        <p:txBody>
          <a:bodyPr>
            <a:noAutofit/>
          </a:bodyPr>
          <a:lstStyle>
            <a:lvl1pPr marL="8890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  <a:lvl2pPr marL="13335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2pPr>
            <a:lvl3pPr marL="17780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3pPr>
            <a:lvl4pPr marL="22225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4pPr>
            <a:lvl5pPr marL="26670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8" name="Slide Number"/>
          <p:cNvSpPr txBox="1"/>
          <p:nvPr>
            <p:ph type="sldNum" sz="quarter" idx="2"/>
          </p:nvPr>
        </p:nvSpPr>
        <p:spPr>
          <a:xfrm>
            <a:off x="40062" y="66163"/>
            <a:ext cx="414681" cy="330201"/>
          </a:xfrm>
          <a:prstGeom prst="rect">
            <a:avLst/>
          </a:prstGeom>
        </p:spPr>
        <p:txBody>
          <a:bodyPr/>
          <a:lstStyle>
            <a:lvl1pPr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（中央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Title Text"/>
          <p:cNvSpPr txBox="1"/>
          <p:nvPr>
            <p:ph type="title"/>
          </p:nvPr>
        </p:nvSpPr>
        <p:spPr>
          <a:xfrm>
            <a:off x="8929" y="-15479"/>
            <a:ext cx="12986942" cy="9784558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</a:lvl1pPr>
          </a:lstStyle>
          <a:p>
            <a:pPr/>
            <a:r>
              <a:t>Title Text</a:t>
            </a:r>
          </a:p>
        </p:txBody>
      </p:sp>
      <p:sp>
        <p:nvSpPr>
          <p:cNvPr id="136" name="Slide Number"/>
          <p:cNvSpPr txBox="1"/>
          <p:nvPr>
            <p:ph type="sldNum" sz="quarter" idx="2"/>
          </p:nvPr>
        </p:nvSpPr>
        <p:spPr>
          <a:xfrm>
            <a:off x="8342" y="53432"/>
            <a:ext cx="414682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Default - タイトルとコンテンツ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Rectangle"/>
          <p:cNvSpPr/>
          <p:nvPr/>
        </p:nvSpPr>
        <p:spPr>
          <a:xfrm>
            <a:off x="0" y="0"/>
            <a:ext cx="13233400" cy="99314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363636"/>
              </a:gs>
            </a:gsLst>
            <a:lin ang="5400000"/>
          </a:gradFill>
          <a:ln w="12700">
            <a:miter lim="400000"/>
          </a:ln>
        </p:spPr>
        <p:txBody>
          <a:bodyPr lIns="38100" tIns="38100" rIns="38100" bIns="38100" anchor="ctr"/>
          <a:lstStyle/>
          <a:p>
            <a:pPr algn="l" defTabSz="1295400">
              <a:buClr>
                <a:srgbClr val="000000"/>
              </a:buClr>
              <a:defRPr sz="3400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grpSp>
        <p:nvGrpSpPr>
          <p:cNvPr id="186" name="Group"/>
          <p:cNvGrpSpPr/>
          <p:nvPr/>
        </p:nvGrpSpPr>
        <p:grpSpPr>
          <a:xfrm>
            <a:off x="11811000" y="9105900"/>
            <a:ext cx="889000" cy="368300"/>
            <a:chOff x="0" y="0"/>
            <a:chExt cx="889000" cy="368300"/>
          </a:xfrm>
        </p:grpSpPr>
        <p:sp>
          <p:nvSpPr>
            <p:cNvPr id="144" name="Rectangle"/>
            <p:cNvSpPr/>
            <p:nvPr/>
          </p:nvSpPr>
          <p:spPr>
            <a:xfrm>
              <a:off x="50800" y="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45" name="Rectangle"/>
            <p:cNvSpPr/>
            <p:nvPr/>
          </p:nvSpPr>
          <p:spPr>
            <a:xfrm>
              <a:off x="508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46" name="Rectangle"/>
            <p:cNvSpPr/>
            <p:nvPr/>
          </p:nvSpPr>
          <p:spPr>
            <a:xfrm>
              <a:off x="508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47" name="Rectangle"/>
            <p:cNvSpPr/>
            <p:nvPr/>
          </p:nvSpPr>
          <p:spPr>
            <a:xfrm>
              <a:off x="508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48" name="Rectangle"/>
            <p:cNvSpPr/>
            <p:nvPr/>
          </p:nvSpPr>
          <p:spPr>
            <a:xfrm>
              <a:off x="508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49" name="Rectangle"/>
            <p:cNvSpPr/>
            <p:nvPr/>
          </p:nvSpPr>
          <p:spPr>
            <a:xfrm>
              <a:off x="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0" name="Rectangle"/>
            <p:cNvSpPr/>
            <p:nvPr/>
          </p:nvSpPr>
          <p:spPr>
            <a:xfrm>
              <a:off x="50800" y="2667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1" name="Rectangle"/>
            <p:cNvSpPr/>
            <p:nvPr/>
          </p:nvSpPr>
          <p:spPr>
            <a:xfrm>
              <a:off x="1651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2" name="Rectangle"/>
            <p:cNvSpPr/>
            <p:nvPr/>
          </p:nvSpPr>
          <p:spPr>
            <a:xfrm>
              <a:off x="1651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3" name="Rectangle"/>
            <p:cNvSpPr/>
            <p:nvPr/>
          </p:nvSpPr>
          <p:spPr>
            <a:xfrm>
              <a:off x="1651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4" name="Rectangle"/>
            <p:cNvSpPr/>
            <p:nvPr/>
          </p:nvSpPr>
          <p:spPr>
            <a:xfrm>
              <a:off x="165100" y="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5" name="Rectangle"/>
            <p:cNvSpPr/>
            <p:nvPr/>
          </p:nvSpPr>
          <p:spPr>
            <a:xfrm>
              <a:off x="2667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6" name="Rectangle"/>
            <p:cNvSpPr/>
            <p:nvPr/>
          </p:nvSpPr>
          <p:spPr>
            <a:xfrm>
              <a:off x="2667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7" name="Rectangle"/>
            <p:cNvSpPr/>
            <p:nvPr/>
          </p:nvSpPr>
          <p:spPr>
            <a:xfrm>
              <a:off x="2667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8" name="Rectangle"/>
            <p:cNvSpPr/>
            <p:nvPr/>
          </p:nvSpPr>
          <p:spPr>
            <a:xfrm>
              <a:off x="3302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9" name="Rectangle"/>
            <p:cNvSpPr/>
            <p:nvPr/>
          </p:nvSpPr>
          <p:spPr>
            <a:xfrm>
              <a:off x="3810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0" name="Rectangle"/>
            <p:cNvSpPr/>
            <p:nvPr/>
          </p:nvSpPr>
          <p:spPr>
            <a:xfrm>
              <a:off x="381000" y="2667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1" name="Rectangle"/>
            <p:cNvSpPr/>
            <p:nvPr/>
          </p:nvSpPr>
          <p:spPr>
            <a:xfrm>
              <a:off x="3810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2" name="Rectangle"/>
            <p:cNvSpPr/>
            <p:nvPr/>
          </p:nvSpPr>
          <p:spPr>
            <a:xfrm>
              <a:off x="3302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3" name="Rectangle"/>
            <p:cNvSpPr/>
            <p:nvPr/>
          </p:nvSpPr>
          <p:spPr>
            <a:xfrm>
              <a:off x="2667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4" name="Rectangle"/>
            <p:cNvSpPr/>
            <p:nvPr/>
          </p:nvSpPr>
          <p:spPr>
            <a:xfrm>
              <a:off x="3810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5" name="Rectangle"/>
            <p:cNvSpPr/>
            <p:nvPr/>
          </p:nvSpPr>
          <p:spPr>
            <a:xfrm>
              <a:off x="3810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6" name="Rectangle"/>
            <p:cNvSpPr/>
            <p:nvPr/>
          </p:nvSpPr>
          <p:spPr>
            <a:xfrm>
              <a:off x="3302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7" name="Rectangle"/>
            <p:cNvSpPr/>
            <p:nvPr/>
          </p:nvSpPr>
          <p:spPr>
            <a:xfrm>
              <a:off x="4318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8" name="Rectangle"/>
            <p:cNvSpPr/>
            <p:nvPr/>
          </p:nvSpPr>
          <p:spPr>
            <a:xfrm>
              <a:off x="4953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9" name="Rectangle"/>
            <p:cNvSpPr/>
            <p:nvPr/>
          </p:nvSpPr>
          <p:spPr>
            <a:xfrm>
              <a:off x="5969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0" name="Rectangle"/>
            <p:cNvSpPr/>
            <p:nvPr/>
          </p:nvSpPr>
          <p:spPr>
            <a:xfrm>
              <a:off x="596900" y="2667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1" name="Rectangle"/>
            <p:cNvSpPr/>
            <p:nvPr/>
          </p:nvSpPr>
          <p:spPr>
            <a:xfrm>
              <a:off x="5969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2" name="Rectangle"/>
            <p:cNvSpPr/>
            <p:nvPr/>
          </p:nvSpPr>
          <p:spPr>
            <a:xfrm>
              <a:off x="5461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3" name="Rectangle"/>
            <p:cNvSpPr/>
            <p:nvPr/>
          </p:nvSpPr>
          <p:spPr>
            <a:xfrm>
              <a:off x="5969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4" name="Rectangle"/>
            <p:cNvSpPr/>
            <p:nvPr/>
          </p:nvSpPr>
          <p:spPr>
            <a:xfrm>
              <a:off x="5969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5" name="Rectangle"/>
            <p:cNvSpPr/>
            <p:nvPr/>
          </p:nvSpPr>
          <p:spPr>
            <a:xfrm>
              <a:off x="596900" y="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6" name="Rectangle"/>
            <p:cNvSpPr/>
            <p:nvPr/>
          </p:nvSpPr>
          <p:spPr>
            <a:xfrm>
              <a:off x="7112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7" name="Rectangle"/>
            <p:cNvSpPr/>
            <p:nvPr/>
          </p:nvSpPr>
          <p:spPr>
            <a:xfrm>
              <a:off x="7112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8" name="Rectangle"/>
            <p:cNvSpPr/>
            <p:nvPr/>
          </p:nvSpPr>
          <p:spPr>
            <a:xfrm>
              <a:off x="7112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9" name="Rectangle"/>
            <p:cNvSpPr/>
            <p:nvPr/>
          </p:nvSpPr>
          <p:spPr>
            <a:xfrm>
              <a:off x="711200" y="2667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80" name="Rectangle"/>
            <p:cNvSpPr/>
            <p:nvPr/>
          </p:nvSpPr>
          <p:spPr>
            <a:xfrm>
              <a:off x="7112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81" name="Rectangle"/>
            <p:cNvSpPr/>
            <p:nvPr/>
          </p:nvSpPr>
          <p:spPr>
            <a:xfrm>
              <a:off x="7620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82" name="Rectangle"/>
            <p:cNvSpPr/>
            <p:nvPr/>
          </p:nvSpPr>
          <p:spPr>
            <a:xfrm>
              <a:off x="8128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83" name="Rectangle"/>
            <p:cNvSpPr/>
            <p:nvPr/>
          </p:nvSpPr>
          <p:spPr>
            <a:xfrm>
              <a:off x="8128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84" name="Rectangle"/>
            <p:cNvSpPr/>
            <p:nvPr/>
          </p:nvSpPr>
          <p:spPr>
            <a:xfrm>
              <a:off x="8128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85" name="Rectangle"/>
            <p:cNvSpPr/>
            <p:nvPr/>
          </p:nvSpPr>
          <p:spPr>
            <a:xfrm>
              <a:off x="7620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</p:grpSp>
      <p:sp>
        <p:nvSpPr>
          <p:cNvPr id="187" name="Title Text"/>
          <p:cNvSpPr txBox="1"/>
          <p:nvPr>
            <p:ph type="title"/>
          </p:nvPr>
        </p:nvSpPr>
        <p:spPr>
          <a:xfrm>
            <a:off x="647700" y="647700"/>
            <a:ext cx="11709400" cy="2057400"/>
          </a:xfrm>
          <a:prstGeom prst="rect">
            <a:avLst/>
          </a:prstGeom>
        </p:spPr>
        <p:txBody>
          <a:bodyPr lIns="38100" tIns="38100" rIns="38100" bIns="38100">
            <a:noAutofit/>
          </a:bodyPr>
          <a:lstStyle>
            <a:lvl1pPr defTabSz="1295400">
              <a:defRPr sz="5000"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 W8"/>
                <a:ea typeface="ヒラギノ角ゴ Std W8"/>
                <a:cs typeface="ヒラギノ角ゴ Std W8"/>
                <a:sym typeface="ヒラギノ角ゴ Std W8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88" name="Body Level One…"/>
          <p:cNvSpPr txBox="1"/>
          <p:nvPr>
            <p:ph type="body" idx="1"/>
          </p:nvPr>
        </p:nvSpPr>
        <p:spPr>
          <a:xfrm>
            <a:off x="647700" y="2705100"/>
            <a:ext cx="11709400" cy="7048500"/>
          </a:xfrm>
          <a:prstGeom prst="rect">
            <a:avLst/>
          </a:prstGeom>
        </p:spPr>
        <p:txBody>
          <a:bodyPr lIns="38100" tIns="38100" rIns="38100" bIns="38100" anchor="t">
            <a:noAutofit/>
          </a:bodyPr>
          <a:lstStyle>
            <a:lvl1pPr marL="482600" indent="-482600" defTabSz="1295400">
              <a:spcBef>
                <a:spcPts val="700"/>
              </a:spcBef>
              <a:buClr>
                <a:srgbClr val="EEEEEE"/>
              </a:buClr>
              <a:buSzTx/>
              <a:buFont typeface="ヒラギノ角ゴ Std W8"/>
              <a:buNone/>
              <a:defRPr sz="3000"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 W8"/>
                <a:ea typeface="ヒラギノ角ゴ Std W8"/>
                <a:cs typeface="ヒラギノ角ゴ Std W8"/>
                <a:sym typeface="ヒラギノ角ゴ Std W8"/>
              </a:defRPr>
            </a:lvl1pPr>
            <a:lvl2pPr marL="1056639" indent="-408939" defTabSz="1295400">
              <a:spcBef>
                <a:spcPts val="700"/>
              </a:spcBef>
              <a:buClr>
                <a:srgbClr val="EEEEEE"/>
              </a:buClr>
              <a:buSzTx/>
              <a:buFont typeface="ヒラギノ角ゴ Std W8"/>
              <a:buNone/>
              <a:defRPr sz="3000"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 W8"/>
                <a:ea typeface="ヒラギノ角ゴ Std W8"/>
                <a:cs typeface="ヒラギノ角ゴ Std W8"/>
                <a:sym typeface="ヒラギノ角ゴ Std W8"/>
              </a:defRPr>
            </a:lvl2pPr>
            <a:lvl3pPr marL="1625600" indent="-330200" defTabSz="1295400">
              <a:spcBef>
                <a:spcPts val="700"/>
              </a:spcBef>
              <a:buClr>
                <a:srgbClr val="EEEEEE"/>
              </a:buClr>
              <a:buSzTx/>
              <a:buFont typeface="ヒラギノ角ゴ Std W8"/>
              <a:buNone/>
              <a:defRPr sz="3000"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 W8"/>
                <a:ea typeface="ヒラギノ角ゴ Std W8"/>
                <a:cs typeface="ヒラギノ角ゴ Std W8"/>
                <a:sym typeface="ヒラギノ角ゴ Std W8"/>
              </a:defRPr>
            </a:lvl3pPr>
            <a:lvl4pPr marL="2273300" indent="-317500" defTabSz="1295400">
              <a:spcBef>
                <a:spcPts val="700"/>
              </a:spcBef>
              <a:buClr>
                <a:srgbClr val="EEEEEE"/>
              </a:buClr>
              <a:buSzTx/>
              <a:buFont typeface="ヒラギノ角ゴ Std W8"/>
              <a:buNone/>
              <a:defRPr sz="3000"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 W8"/>
                <a:ea typeface="ヒラギノ角ゴ Std W8"/>
                <a:cs typeface="ヒラギノ角ゴ Std W8"/>
                <a:sym typeface="ヒラギノ角ゴ Std W8"/>
              </a:defRPr>
            </a:lvl4pPr>
            <a:lvl5pPr marL="2921000" indent="-317500" defTabSz="1295400">
              <a:spcBef>
                <a:spcPts val="700"/>
              </a:spcBef>
              <a:buClr>
                <a:srgbClr val="EEEEEE"/>
              </a:buClr>
              <a:buSzTx/>
              <a:buFont typeface="ヒラギノ角ゴ Std W8"/>
              <a:buNone/>
              <a:defRPr sz="3000"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 W8"/>
                <a:ea typeface="ヒラギノ角ゴ Std W8"/>
                <a:cs typeface="ヒラギノ角ゴ Std W8"/>
                <a:sym typeface="ヒラギノ角ゴ Std W8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9" name="Slide Number"/>
          <p:cNvSpPr txBox="1"/>
          <p:nvPr>
            <p:ph type="sldNum" sz="quarter" idx="2"/>
          </p:nvPr>
        </p:nvSpPr>
        <p:spPr>
          <a:xfrm>
            <a:off x="11587124" y="9220200"/>
            <a:ext cx="442316" cy="304800"/>
          </a:xfrm>
          <a:prstGeom prst="rect">
            <a:avLst/>
          </a:prstGeom>
          <a:ln w="9525">
            <a:round/>
          </a:ln>
        </p:spPr>
        <p:txBody>
          <a:bodyPr lIns="38100" tIns="38100" rIns="38100" bIns="38100"/>
          <a:lstStyle>
            <a:lvl1pPr algn="r" defTabSz="1295400">
              <a:defRPr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 W8"/>
                <a:ea typeface="ヒラギノ角ゴ Std W8"/>
                <a:cs typeface="ヒラギノ角ゴ Std W8"/>
                <a:sym typeface="ヒラギノ角ゴ Std W8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 &amp; 箇条書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97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  <a:lvl2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2pPr>
            <a:lvl3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3pPr>
            <a:lvl4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4pPr>
            <a:lvl5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8" name="Slide Number"/>
          <p:cNvSpPr txBox="1"/>
          <p:nvPr>
            <p:ph type="sldNum" sz="quarter" idx="2"/>
          </p:nvPr>
        </p:nvSpPr>
        <p:spPr>
          <a:xfrm>
            <a:off x="55921" y="69292"/>
            <a:ext cx="414681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bg>
      <p:bgPr>
        <a:solidFill>
          <a:srgbClr val="032E0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lide Number"/>
          <p:cNvSpPr txBox="1"/>
          <p:nvPr>
            <p:ph type="sldNum" sz="quarter" idx="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bg>
      <p:bgPr>
        <a:solidFill>
          <a:srgbClr val="F5F8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Title Text"/>
          <p:cNvSpPr txBox="1"/>
          <p:nvPr>
            <p:ph type="title"/>
          </p:nvPr>
        </p:nvSpPr>
        <p:spPr>
          <a:xfrm>
            <a:off x="2339974" y="1552574"/>
            <a:ext cx="8324852" cy="1619251"/>
          </a:xfrm>
          <a:prstGeom prst="rect">
            <a:avLst/>
          </a:prstGeom>
        </p:spPr>
        <p:txBody>
          <a:bodyPr lIns="38100" tIns="38100" rIns="38100" bIns="38100"/>
          <a:lstStyle>
            <a:lvl1pPr>
              <a:defRPr sz="7800">
                <a:solidFill>
                  <a:srgbClr val="044C49"/>
                </a:solidFill>
                <a:latin typeface="GenEi Gothic N Regular"/>
                <a:ea typeface="GenEi Gothic N Regular"/>
                <a:cs typeface="GenEi Gothic N Regular"/>
                <a:sym typeface="GenEi Gothic N Regular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13" name="Body Level One…"/>
          <p:cNvSpPr txBox="1"/>
          <p:nvPr>
            <p:ph type="body" sz="half" idx="1"/>
          </p:nvPr>
        </p:nvSpPr>
        <p:spPr>
          <a:xfrm>
            <a:off x="2339974" y="3171825"/>
            <a:ext cx="8324852" cy="4714876"/>
          </a:xfrm>
          <a:prstGeom prst="rect">
            <a:avLst/>
          </a:prstGeom>
        </p:spPr>
        <p:txBody>
          <a:bodyPr lIns="38100" tIns="38100" rIns="38100" bIns="38100"/>
          <a:lstStyle>
            <a:lvl1pPr marL="419805" indent="-419805">
              <a:defRPr sz="3400">
                <a:solidFill>
                  <a:srgbClr val="044C49"/>
                </a:solidFill>
                <a:latin typeface="GenEi Gothic N Regular"/>
                <a:ea typeface="GenEi Gothic N Regular"/>
                <a:cs typeface="GenEi Gothic N Regular"/>
                <a:sym typeface="GenEi Gothic N Regular"/>
              </a:defRPr>
            </a:lvl1pPr>
            <a:lvl2pPr marL="864305" indent="-419805">
              <a:defRPr sz="3400">
                <a:solidFill>
                  <a:srgbClr val="044C49"/>
                </a:solidFill>
                <a:latin typeface="GenEi Gothic N Regular"/>
                <a:ea typeface="GenEi Gothic N Regular"/>
                <a:cs typeface="GenEi Gothic N Regular"/>
                <a:sym typeface="GenEi Gothic N Regular"/>
              </a:defRPr>
            </a:lvl2pPr>
            <a:lvl3pPr marL="1308805" indent="-419805">
              <a:defRPr sz="3400">
                <a:solidFill>
                  <a:srgbClr val="044C49"/>
                </a:solidFill>
                <a:latin typeface="GenEi Gothic N Regular"/>
                <a:ea typeface="GenEi Gothic N Regular"/>
                <a:cs typeface="GenEi Gothic N Regular"/>
                <a:sym typeface="GenEi Gothic N Regular"/>
              </a:defRPr>
            </a:lvl3pPr>
            <a:lvl4pPr marL="1753305" indent="-419805">
              <a:defRPr sz="3400">
                <a:solidFill>
                  <a:srgbClr val="044C49"/>
                </a:solidFill>
                <a:latin typeface="GenEi Gothic N Regular"/>
                <a:ea typeface="GenEi Gothic N Regular"/>
                <a:cs typeface="GenEi Gothic N Regular"/>
                <a:sym typeface="GenEi Gothic N Regular"/>
              </a:defRPr>
            </a:lvl4pPr>
            <a:lvl5pPr marL="2197805" indent="-419805">
              <a:defRPr sz="3400">
                <a:solidFill>
                  <a:srgbClr val="044C49"/>
                </a:solidFill>
                <a:latin typeface="GenEi Gothic N Regular"/>
                <a:ea typeface="GenEi Gothic N Regular"/>
                <a:cs typeface="GenEi Gothic N Regular"/>
                <a:sym typeface="GenEi Gothic N Regular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14" name="Rectangle"/>
          <p:cNvSpPr/>
          <p:nvPr/>
        </p:nvSpPr>
        <p:spPr>
          <a:xfrm>
            <a:off x="-5030" y="9572772"/>
            <a:ext cx="13014860" cy="187807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2200">
                <a:solidFill>
                  <a:srgbClr val="FFFFFF"/>
                </a:solidFill>
                <a:latin typeface="GenEi Gothic N Regular"/>
                <a:ea typeface="GenEi Gothic N Regular"/>
                <a:cs typeface="GenEi Gothic N Regular"/>
                <a:sym typeface="GenEi Gothic N Regular"/>
              </a:defRPr>
            </a:pPr>
          </a:p>
        </p:txBody>
      </p:sp>
      <p:sp>
        <p:nvSpPr>
          <p:cNvPr id="215" name="Rectangle"/>
          <p:cNvSpPr/>
          <p:nvPr/>
        </p:nvSpPr>
        <p:spPr>
          <a:xfrm>
            <a:off x="-5030" y="-18063"/>
            <a:ext cx="13014860" cy="187807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2200">
                <a:solidFill>
                  <a:srgbClr val="FFFFFF"/>
                </a:solidFill>
                <a:latin typeface="GenEi Gothic N Regular"/>
                <a:ea typeface="GenEi Gothic N Regular"/>
                <a:cs typeface="GenEi Gothic N Regular"/>
                <a:sym typeface="GenEi Gothic N Regular"/>
              </a:defRPr>
            </a:pPr>
          </a:p>
        </p:txBody>
      </p:sp>
      <p:sp>
        <p:nvSpPr>
          <p:cNvPr id="216" name="Slide Number"/>
          <p:cNvSpPr txBox="1"/>
          <p:nvPr>
            <p:ph type="sldNum" sz="quarter" idx="2"/>
          </p:nvPr>
        </p:nvSpPr>
        <p:spPr>
          <a:xfrm>
            <a:off x="-123" y="212546"/>
            <a:ext cx="371349" cy="381001"/>
          </a:xfrm>
          <a:prstGeom prst="rect">
            <a:avLst/>
          </a:prstGeom>
        </p:spPr>
        <p:txBody>
          <a:bodyPr lIns="38100" tIns="38100" rIns="38100" bIns="38100"/>
          <a:lstStyle>
            <a:lvl1pPr>
              <a:defRPr sz="20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画像（横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/>
          <p:nvPr>
            <p:ph type="pic" idx="21"/>
          </p:nvPr>
        </p:nvSpPr>
        <p:spPr>
          <a:xfrm>
            <a:off x="1606550" y="635000"/>
            <a:ext cx="9779000" cy="652272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itle Text"/>
          <p:cNvSpPr txBox="1"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sz="quarter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xfrm>
            <a:off x="8342" y="31223"/>
            <a:ext cx="414682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 &amp; 箇条書き コピー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Title Text"/>
          <p:cNvSpPr txBox="1"/>
          <p:nvPr>
            <p:ph type="title"/>
          </p:nvPr>
        </p:nvSpPr>
        <p:spPr>
          <a:xfrm>
            <a:off x="1270000" y="254000"/>
            <a:ext cx="10464800" cy="24384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84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24" name="Body Level One…"/>
          <p:cNvSpPr txBox="1"/>
          <p:nvPr>
            <p:ph type="body" idx="1"/>
          </p:nvPr>
        </p:nvSpPr>
        <p:spPr>
          <a:xfrm>
            <a:off x="1270000" y="2768600"/>
            <a:ext cx="10464800" cy="5715000"/>
          </a:xfrm>
          <a:prstGeom prst="rect">
            <a:avLst/>
          </a:prstGeom>
        </p:spPr>
        <p:txBody>
          <a:bodyPr>
            <a:noAutofit/>
          </a:bodyPr>
          <a:lstStyle>
            <a:lvl1pPr marL="8890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  <a:lvl2pPr marL="13335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2pPr>
            <a:lvl3pPr marL="17780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3pPr>
            <a:lvl4pPr marL="22225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4pPr>
            <a:lvl5pPr marL="26670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5" name="Slide Number"/>
          <p:cNvSpPr txBox="1"/>
          <p:nvPr>
            <p:ph type="sldNum" sz="quarter" idx="2"/>
          </p:nvPr>
        </p:nvSpPr>
        <p:spPr>
          <a:xfrm>
            <a:off x="6288709" y="9296400"/>
            <a:ext cx="414682" cy="330200"/>
          </a:xfrm>
          <a:prstGeom prst="rect">
            <a:avLst/>
          </a:prstGeom>
        </p:spPr>
        <p:txBody>
          <a:bodyPr/>
          <a:lstStyle>
            <a:lvl1pPr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Title Text"/>
          <p:cNvSpPr txBox="1"/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33" name="Body Level One…"/>
          <p:cNvSpPr txBox="1"/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</p:spPr>
        <p:txBody>
          <a:bodyPr/>
          <a:lstStyle>
            <a:lvl1pPr>
              <a:buSzPct val="145000"/>
              <a:defRPr sz="32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>
              <a:buSzPct val="145000"/>
              <a:defRPr sz="32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>
              <a:buSzPct val="145000"/>
              <a:defRPr sz="32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>
              <a:buSzPct val="145000"/>
              <a:defRPr sz="32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>
              <a:buSzPct val="145000"/>
              <a:defRPr sz="3200"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4" name="Slide Number"/>
          <p:cNvSpPr txBox="1"/>
          <p:nvPr>
            <p:ph type="sldNum" sz="quarter" idx="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</p:spPr>
        <p:txBody>
          <a:bodyPr/>
          <a:lstStyle>
            <a:lvl1pPr>
              <a:defRPr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bg>
      <p:bgPr>
        <a:solidFill>
          <a:srgbClr val="F5F8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Title Text"/>
          <p:cNvSpPr txBox="1"/>
          <p:nvPr>
            <p:ph type="title"/>
          </p:nvPr>
        </p:nvSpPr>
        <p:spPr>
          <a:xfrm>
            <a:off x="3380580" y="2383631"/>
            <a:ext cx="6243640" cy="1214438"/>
          </a:xfrm>
          <a:prstGeom prst="rect">
            <a:avLst/>
          </a:prstGeom>
        </p:spPr>
        <p:txBody>
          <a:bodyPr lIns="28575" tIns="28575" rIns="28575" bIns="28575"/>
          <a:lstStyle>
            <a:lvl1pPr>
              <a:defRPr sz="7600">
                <a:solidFill>
                  <a:srgbClr val="044C49"/>
                </a:solidFill>
                <a:latin typeface="GenEi Gothic N Regular"/>
                <a:ea typeface="GenEi Gothic N Regular"/>
                <a:cs typeface="GenEi Gothic N Regular"/>
                <a:sym typeface="GenEi Gothic N Regular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42" name="Body Level One…"/>
          <p:cNvSpPr txBox="1"/>
          <p:nvPr>
            <p:ph type="body" sz="quarter" idx="1"/>
          </p:nvPr>
        </p:nvSpPr>
        <p:spPr>
          <a:xfrm>
            <a:off x="3380580" y="3598068"/>
            <a:ext cx="6243640" cy="3536158"/>
          </a:xfrm>
          <a:prstGeom prst="rect">
            <a:avLst/>
          </a:prstGeom>
        </p:spPr>
        <p:txBody>
          <a:bodyPr lIns="28575" tIns="28575" rIns="28575" bIns="28575"/>
          <a:lstStyle>
            <a:lvl1pPr marL="395111" indent="-395111">
              <a:defRPr sz="3200">
                <a:solidFill>
                  <a:srgbClr val="044C49"/>
                </a:solidFill>
                <a:latin typeface="GenEi Gothic N Regular"/>
                <a:ea typeface="GenEi Gothic N Regular"/>
                <a:cs typeface="GenEi Gothic N Regular"/>
                <a:sym typeface="GenEi Gothic N Regular"/>
              </a:defRPr>
            </a:lvl1pPr>
            <a:lvl2pPr marL="839611" indent="-395111">
              <a:defRPr sz="3200">
                <a:solidFill>
                  <a:srgbClr val="044C49"/>
                </a:solidFill>
                <a:latin typeface="GenEi Gothic N Regular"/>
                <a:ea typeface="GenEi Gothic N Regular"/>
                <a:cs typeface="GenEi Gothic N Regular"/>
                <a:sym typeface="GenEi Gothic N Regular"/>
              </a:defRPr>
            </a:lvl2pPr>
            <a:lvl3pPr marL="1284111" indent="-395111">
              <a:defRPr sz="3200">
                <a:solidFill>
                  <a:srgbClr val="044C49"/>
                </a:solidFill>
                <a:latin typeface="GenEi Gothic N Regular"/>
                <a:ea typeface="GenEi Gothic N Regular"/>
                <a:cs typeface="GenEi Gothic N Regular"/>
                <a:sym typeface="GenEi Gothic N Regular"/>
              </a:defRPr>
            </a:lvl3pPr>
            <a:lvl4pPr marL="1728611" indent="-395111">
              <a:defRPr sz="3200">
                <a:solidFill>
                  <a:srgbClr val="044C49"/>
                </a:solidFill>
                <a:latin typeface="GenEi Gothic N Regular"/>
                <a:ea typeface="GenEi Gothic N Regular"/>
                <a:cs typeface="GenEi Gothic N Regular"/>
                <a:sym typeface="GenEi Gothic N Regular"/>
              </a:defRPr>
            </a:lvl4pPr>
            <a:lvl5pPr marL="2173111" indent="-395111">
              <a:defRPr sz="3200">
                <a:solidFill>
                  <a:srgbClr val="044C49"/>
                </a:solidFill>
                <a:latin typeface="GenEi Gothic N Regular"/>
                <a:ea typeface="GenEi Gothic N Regular"/>
                <a:cs typeface="GenEi Gothic N Regular"/>
                <a:sym typeface="GenEi Gothic N Regular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43" name="Rectangle"/>
          <p:cNvSpPr/>
          <p:nvPr/>
        </p:nvSpPr>
        <p:spPr>
          <a:xfrm>
            <a:off x="-20286" y="8398779"/>
            <a:ext cx="13045372" cy="18505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2000">
                <a:solidFill>
                  <a:srgbClr val="FFFFFF"/>
                </a:solidFill>
                <a:latin typeface="GenEi Gothic N Regular"/>
                <a:ea typeface="GenEi Gothic N Regular"/>
                <a:cs typeface="GenEi Gothic N Regular"/>
                <a:sym typeface="GenEi Gothic N Regular"/>
              </a:defRPr>
            </a:pPr>
          </a:p>
        </p:txBody>
      </p:sp>
      <p:sp>
        <p:nvSpPr>
          <p:cNvPr id="244" name="Rectangle"/>
          <p:cNvSpPr/>
          <p:nvPr/>
        </p:nvSpPr>
        <p:spPr>
          <a:xfrm>
            <a:off x="-13740" y="1205653"/>
            <a:ext cx="13082179" cy="18505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2000">
                <a:solidFill>
                  <a:srgbClr val="FFFFFF"/>
                </a:solidFill>
                <a:latin typeface="GenEi Gothic N Regular"/>
                <a:ea typeface="GenEi Gothic N Regular"/>
                <a:cs typeface="GenEi Gothic N Regular"/>
                <a:sym typeface="GenEi Gothic N Regular"/>
              </a:defRPr>
            </a:pPr>
          </a:p>
        </p:txBody>
      </p:sp>
      <p:sp>
        <p:nvSpPr>
          <p:cNvPr id="245" name="Slide Number"/>
          <p:cNvSpPr txBox="1"/>
          <p:nvPr>
            <p:ph type="sldNum" sz="quarter" idx="2"/>
          </p:nvPr>
        </p:nvSpPr>
        <p:spPr>
          <a:xfrm>
            <a:off x="1602736" y="1378609"/>
            <a:ext cx="324055" cy="336551"/>
          </a:xfrm>
          <a:prstGeom prst="rect">
            <a:avLst/>
          </a:prstGeom>
        </p:spPr>
        <p:txBody>
          <a:bodyPr lIns="28575" tIns="28575" rIns="28575" bIns="28575"/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（中央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xfrm>
            <a:off x="-7517" y="69292"/>
            <a:ext cx="414681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画像（縦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/>
          <p:nvPr>
            <p:ph type="pic" idx="21"/>
          </p:nvPr>
        </p:nvSpPr>
        <p:spPr>
          <a:xfrm>
            <a:off x="2717800" y="635000"/>
            <a:ext cx="12357100" cy="823806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Title Text"/>
          <p:cNvSpPr txBox="1"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40" name="Body Level One…"/>
          <p:cNvSpPr txBox="1"/>
          <p:nvPr>
            <p:ph type="body" sz="quarter" idx="1"/>
          </p:nvPr>
        </p:nvSpPr>
        <p:spPr>
          <a:xfrm>
            <a:off x="952500" y="4762500"/>
            <a:ext cx="5334000" cy="4102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xfrm>
            <a:off x="40061" y="101011"/>
            <a:ext cx="414682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（上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 &amp; 箇条書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、箇条書き、画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/>
          <p:nvPr>
            <p:ph type="pic" idx="21"/>
          </p:nvPr>
        </p:nvSpPr>
        <p:spPr>
          <a:xfrm>
            <a:off x="4533900" y="2603500"/>
            <a:ext cx="942975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Body Level One…"/>
          <p:cNvSpPr txBox="1"/>
          <p:nvPr>
            <p:ph type="body" sz="half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/>
          <p:nvPr>
            <p:ph type="sldNum" sz="quarter" idx="2"/>
          </p:nvPr>
        </p:nvSpPr>
        <p:spPr>
          <a:xfrm>
            <a:off x="-39236" y="21713"/>
            <a:ext cx="414681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箇条書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/>
          <p:nvPr>
            <p:ph type="sldNum" sz="quarter" idx="2"/>
          </p:nvPr>
        </p:nvSpPr>
        <p:spPr>
          <a:xfrm>
            <a:off x="8342" y="69292"/>
            <a:ext cx="414682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画像（3 点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/>
          <p:nvPr>
            <p:ph type="pic" sz="quarter" idx="21"/>
          </p:nvPr>
        </p:nvSpPr>
        <p:spPr>
          <a:xfrm>
            <a:off x="6680200" y="5026947"/>
            <a:ext cx="6057901" cy="404070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Image"/>
          <p:cNvSpPr/>
          <p:nvPr>
            <p:ph type="pic" sz="quarter" idx="22"/>
          </p:nvPr>
        </p:nvSpPr>
        <p:spPr>
          <a:xfrm>
            <a:off x="6502400" y="886747"/>
            <a:ext cx="5867400" cy="39116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Image"/>
          <p:cNvSpPr/>
          <p:nvPr>
            <p:ph type="pic" idx="23"/>
          </p:nvPr>
        </p:nvSpPr>
        <p:spPr>
          <a:xfrm>
            <a:off x="-2374900" y="889000"/>
            <a:ext cx="11976100" cy="798406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lide Number"/>
          <p:cNvSpPr txBox="1"/>
          <p:nvPr>
            <p:ph type="sldNum" sz="quarter" idx="2"/>
          </p:nvPr>
        </p:nvSpPr>
        <p:spPr>
          <a:xfrm>
            <a:off x="-7517" y="37573"/>
            <a:ext cx="414681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Relationship Id="rId19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19.xml"/><Relationship Id="rId21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1.xml"/><Relationship Id="rId23" Type="http://schemas.openxmlformats.org/officeDocument/2006/relationships/slideLayout" Target="../slideLayouts/slideLayout2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Slide Number"/>
          <p:cNvSpPr txBox="1"/>
          <p:nvPr>
            <p:ph type="sldNum" sz="quarter" idx="2"/>
          </p:nvPr>
        </p:nvSpPr>
        <p:spPr>
          <a:xfrm>
            <a:off x="24202" y="53432"/>
            <a:ext cx="414681" cy="3302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/>
            </a:lvl1pPr>
          </a:lstStyle>
          <a:p>
            <a:pPr/>
            <a:fld id="{86CB4B4D-7CA3-9044-876B-883B54F8677D}" type="slidenum"/>
          </a:p>
        </p:txBody>
      </p:sp>
      <p:sp>
        <p:nvSpPr>
          <p:cNvPr id="4" name="Body Level One…"/>
          <p:cNvSpPr txBox="1"/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.tif"/><Relationship Id="rId3" Type="http://schemas.openxmlformats.org/officeDocument/2006/relationships/image" Target="../media/image7.png"/><Relationship Id="rId4" Type="http://schemas.openxmlformats.org/officeDocument/2006/relationships/image" Target="../media/image2.tif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17.png"/></Relationships>

</file>

<file path=ppt/slides/_rels/slide10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8.png"/><Relationship Id="rId3" Type="http://schemas.openxmlformats.org/officeDocument/2006/relationships/image" Target="../media/image30.png"/></Relationships>

</file>

<file path=ppt/slides/_rels/slide10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30.png"/></Relationships>

</file>

<file path=ppt/slides/_rels/slide10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62.png"/><Relationship Id="rId3" Type="http://schemas.openxmlformats.org/officeDocument/2006/relationships/image" Target="../media/image63.png"/><Relationship Id="rId4" Type="http://schemas.openxmlformats.org/officeDocument/2006/relationships/image" Target="../media/image64.png"/></Relationships>

</file>

<file path=ppt/slides/_rels/slide10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65.png"/><Relationship Id="rId3" Type="http://schemas.openxmlformats.org/officeDocument/2006/relationships/image" Target="../media/image66.png"/></Relationships>

</file>

<file path=ppt/slides/_rels/slide10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8.png"/></Relationships>

</file>

<file path=ppt/slides/_rels/slide10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8.png"/></Relationships>

</file>

<file path=ppt/slides/_rels/slide10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67.png"/><Relationship Id="rId3" Type="http://schemas.openxmlformats.org/officeDocument/2006/relationships/image" Target="../media/image68.png"/></Relationships>

</file>

<file path=ppt/slides/_rels/slide10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8.png"/></Relationships>

</file>

<file path=ppt/slides/_rels/slide10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8.png"/></Relationships>

</file>

<file path=ppt/slides/_rels/slide10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tif"/><Relationship Id="rId3" Type="http://schemas.openxmlformats.org/officeDocument/2006/relationships/image" Target="../media/image14.tif"/></Relationships>

</file>

<file path=ppt/slides/_rels/slide1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69.png"/><Relationship Id="rId3" Type="http://schemas.openxmlformats.org/officeDocument/2006/relationships/image" Target="../media/image70.png"/><Relationship Id="rId4" Type="http://schemas.openxmlformats.org/officeDocument/2006/relationships/image" Target="../media/image71.png"/><Relationship Id="rId5" Type="http://schemas.openxmlformats.org/officeDocument/2006/relationships/image" Target="../media/image72.png"/></Relationships>

</file>

<file path=ppt/slides/_rels/slide1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8.png"/></Relationships>

</file>

<file path=ppt/slides/_rels/slide1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1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1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1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1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1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1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1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tif"/><Relationship Id="rId3" Type="http://schemas.openxmlformats.org/officeDocument/2006/relationships/image" Target="../media/image16.tif"/></Relationships>

</file>

<file path=ppt/slides/_rels/slide1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8.png"/><Relationship Id="rId3" Type="http://schemas.openxmlformats.org/officeDocument/2006/relationships/image" Target="../media/image30.png"/></Relationships>

</file>

<file path=ppt/slides/_rels/slide1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8.png"/><Relationship Id="rId3" Type="http://schemas.openxmlformats.org/officeDocument/2006/relationships/image" Target="../media/image23.tif"/></Relationships>

</file>

<file path=ppt/slides/_rels/slide1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8.png"/></Relationships>

</file>

<file path=ppt/slides/_rels/slide1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3.tif"/><Relationship Id="rId3" Type="http://schemas.openxmlformats.org/officeDocument/2006/relationships/image" Target="../media/image16.tif"/><Relationship Id="rId4" Type="http://schemas.openxmlformats.org/officeDocument/2006/relationships/image" Target="../media/image73.png"/><Relationship Id="rId5" Type="http://schemas.openxmlformats.org/officeDocument/2006/relationships/image" Target="../media/image74.png"/></Relationships>

</file>

<file path=ppt/slides/_rels/slide1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3.tif"/><Relationship Id="rId3" Type="http://schemas.openxmlformats.org/officeDocument/2006/relationships/image" Target="../media/image16.tif"/><Relationship Id="rId4" Type="http://schemas.openxmlformats.org/officeDocument/2006/relationships/image" Target="../media/image75.png"/><Relationship Id="rId5" Type="http://schemas.openxmlformats.org/officeDocument/2006/relationships/image" Target="../media/image76.png"/></Relationships>

</file>

<file path=ppt/slides/_rels/slide1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7.tif"/></Relationships>

</file>

<file path=ppt/slides/_rels/slide1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77.png"/></Relationships>

</file>

<file path=ppt/slides/_rels/slide1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8.png"/></Relationships>

</file>

<file path=ppt/slides/_rels/slide1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1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3.tif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tif"/></Relationships>

</file>

<file path=ppt/slides/_rels/slide1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8.png"/></Relationships>

</file>

<file path=ppt/slides/_rels/slide1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8.png"/></Relationships>

</file>

<file path=ppt/slides/_rels/slide1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3.png"/></Relationships>

</file>

<file path=ppt/slides/_rels/slide1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8.tif"/><Relationship Id="rId3" Type="http://schemas.openxmlformats.org/officeDocument/2006/relationships/image" Target="../media/image29.tif"/></Relationships>

</file>

<file path=ppt/slides/_rels/slide1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79.png"/><Relationship Id="rId3" Type="http://schemas.openxmlformats.org/officeDocument/2006/relationships/image" Target="../media/image80.png"/></Relationships>

</file>

<file path=ppt/slides/_rels/slide1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1.png"/><Relationship Id="rId3" Type="http://schemas.openxmlformats.org/officeDocument/2006/relationships/image" Target="../media/image82.png"/></Relationships>

</file>

<file path=ppt/slides/_rels/slide1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.tif"/><Relationship Id="rId3" Type="http://schemas.openxmlformats.org/officeDocument/2006/relationships/image" Target="../media/image31.tif"/></Relationships>

</file>

<file path=ppt/slides/_rels/slide1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3.png"/></Relationships>

</file>

<file path=ppt/slides/_rels/slide1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8.png"/></Relationships>

</file>

<file path=ppt/slides/_rels/slide1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8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8.png"/></Relationships>

</file>

<file path=ppt/slides/_rels/slide1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84.png"/><Relationship Id="rId3" Type="http://schemas.openxmlformats.org/officeDocument/2006/relationships/hyperlink" Target="http://ichigojam.net/IchigoJam.html" TargetMode="External"/></Relationships>

</file>

<file path=ppt/slides/_rels/slide1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8.png"/></Relationships>

</file>

<file path=ppt/slides/_rels/slide1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32.tif"/></Relationships>

</file>

<file path=ppt/slides/_rels/slide1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85.png"/></Relationships>

</file>

<file path=ppt/slides/_rels/slide1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86.png"/><Relationship Id="rId3" Type="http://schemas.openxmlformats.org/officeDocument/2006/relationships/image" Target="../media/image87.png"/></Relationships>

</file>

<file path=ppt/slides/_rels/slide1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33.tif"/></Relationships>

</file>

<file path=ppt/slides/_rels/slide1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88.png"/><Relationship Id="rId3" Type="http://schemas.openxmlformats.org/officeDocument/2006/relationships/image" Target="../media/image89.png"/></Relationships>

</file>

<file path=ppt/slides/_rels/slide1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4.tif"/><Relationship Id="rId3" Type="http://schemas.openxmlformats.org/officeDocument/2006/relationships/image" Target="../media/image35.tif"/><Relationship Id="rId4" Type="http://schemas.openxmlformats.org/officeDocument/2006/relationships/image" Target="../media/image36.tif"/></Relationships>

</file>

<file path=ppt/slides/_rels/slide1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7.tif"/></Relationships>

</file>

<file path=ppt/slides/_rels/slide1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90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8.png"/></Relationships>

</file>

<file path=ppt/slides/_rels/slide1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8.png"/></Relationships>

</file>

<file path=ppt/slides/_rels/slide1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91.png"/><Relationship Id="rId3" Type="http://schemas.openxmlformats.org/officeDocument/2006/relationships/image" Target="../media/image92.png"/></Relationships>

</file>

<file path=ppt/slides/_rels/slide1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93.png"/><Relationship Id="rId3" Type="http://schemas.openxmlformats.org/officeDocument/2006/relationships/image" Target="../media/image94.png"/></Relationships>

</file>

<file path=ppt/slides/_rels/slide1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/Relationships>

</file>

<file path=ppt/slides/_rels/slide1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tif"/><Relationship Id="rId3" Type="http://schemas.openxmlformats.org/officeDocument/2006/relationships/image" Target="../media/image19.tif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95.png"/></Relationships>

</file>

<file path=ppt/slides/_rels/slide1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tif"/><Relationship Id="rId3" Type="http://schemas.openxmlformats.org/officeDocument/2006/relationships/image" Target="../media/image19.tif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96.png"/></Relationships>

</file>

<file path=ppt/slides/_rels/slide1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tif"/></Relationships>

</file>

<file path=ppt/slides/_rels/slide1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97.png"/><Relationship Id="rId3" Type="http://schemas.openxmlformats.org/officeDocument/2006/relationships/image" Target="../media/image98.png"/><Relationship Id="rId4" Type="http://schemas.openxmlformats.org/officeDocument/2006/relationships/image" Target="../media/image38.tif"/><Relationship Id="rId5" Type="http://schemas.openxmlformats.org/officeDocument/2006/relationships/image" Target="../media/image99.png"/><Relationship Id="rId6" Type="http://schemas.openxmlformats.org/officeDocument/2006/relationships/image" Target="../media/image39.tif"/><Relationship Id="rId7" Type="http://schemas.openxmlformats.org/officeDocument/2006/relationships/image" Target="../media/image40.tif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8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8.pn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23.png"/><Relationship Id="rId3" Type="http://schemas.openxmlformats.org/officeDocument/2006/relationships/hyperlink" Target="https://www.youtube.com/watch?v=imF5dVk2i1M" TargetMode="External"/><Relationship Id="rId4" Type="http://schemas.openxmlformats.org/officeDocument/2006/relationships/image" Target="../media/image24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25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tif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8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tif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tif"/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16.tif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tif"/><Relationship Id="rId3" Type="http://schemas.openxmlformats.org/officeDocument/2006/relationships/image" Target="../media/image26.png"/><Relationship Id="rId4" Type="http://schemas.openxmlformats.org/officeDocument/2006/relationships/image" Target="../media/image27.pn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tif"/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16.tif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.png"/><Relationship Id="rId3" Type="http://schemas.openxmlformats.org/officeDocument/2006/relationships/hyperlink" Target="http://pcn.club/" TargetMode="External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tif"/><Relationship Id="rId3" Type="http://schemas.openxmlformats.org/officeDocument/2006/relationships/image" Target="../media/image19.tif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29.png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30.png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30.png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8.png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tif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30.png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8.png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30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8.png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30.png"/></Relationships>
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30.png"/></Relationships>
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30.png"/></Relationships>
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30.png"/></Relationships>
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30.png"/></Relationships>
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30.png"/></Relationships>
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31.png"/><Relationship Id="rId3" Type="http://schemas.openxmlformats.org/officeDocument/2006/relationships/image" Target="../media/image30.png"/></Relationships>
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8.png"/></Relationships>
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32.png"/><Relationship Id="rId3" Type="http://schemas.openxmlformats.org/officeDocument/2006/relationships/image" Target="../media/image30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tif"/></Relationships>
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30.png"/></Relationships>
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8.png"/></Relationships>
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0.tif"/><Relationship Id="rId3" Type="http://schemas.openxmlformats.org/officeDocument/2006/relationships/image" Target="../media/image12.tif"/></Relationships>
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0.tif"/><Relationship Id="rId3" Type="http://schemas.openxmlformats.org/officeDocument/2006/relationships/image" Target="../media/image12.tif"/></Relationships>
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Relationship Id="rId4" Type="http://schemas.openxmlformats.org/officeDocument/2006/relationships/image" Target="../media/image21.tif"/><Relationship Id="rId5" Type="http://schemas.openxmlformats.org/officeDocument/2006/relationships/image" Target="../media/image22.tif"/></Relationships>
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8.png"/></Relationships>
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Relationship Id="rId4" Type="http://schemas.openxmlformats.org/officeDocument/2006/relationships/image" Target="../media/image30.png"/></Relationships>

</file>

<file path=ppt/slides/_rels/slide5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5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8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tif"/></Relationships>
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6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8.png"/></Relationships>

</file>

<file path=ppt/slides/_rels/slide6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30.png"/><Relationship Id="rId3" Type="http://schemas.openxmlformats.org/officeDocument/2006/relationships/image" Target="../media/image37.png"/><Relationship Id="rId4" Type="http://schemas.openxmlformats.org/officeDocument/2006/relationships/image" Target="../media/image38.png"/></Relationships>

</file>

<file path=ppt/slides/_rels/slide6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8.png"/><Relationship Id="rId3" Type="http://schemas.openxmlformats.org/officeDocument/2006/relationships/image" Target="../media/image30.png"/></Relationships>

</file>

<file path=ppt/slides/_rels/slide6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8.png"/><Relationship Id="rId3" Type="http://schemas.openxmlformats.org/officeDocument/2006/relationships/image" Target="../media/image30.png"/></Relationships>

</file>

<file path=ppt/slides/_rels/slide6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8.png"/><Relationship Id="rId3" Type="http://schemas.openxmlformats.org/officeDocument/2006/relationships/image" Target="../media/image30.png"/></Relationships>

</file>

<file path=ppt/slides/_rels/slide6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8.png"/></Relationships>

</file>

<file path=ppt/slides/_rels/slide6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30.png"/></Relationships>

</file>

<file path=ppt/slides/_rels/slide6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8.png"/></Relationships>

</file>

<file path=ppt/slides/_rels/slide6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8.png"/><Relationship Id="rId3" Type="http://schemas.openxmlformats.org/officeDocument/2006/relationships/image" Target="../media/image30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tif"/></Relationships>

</file>

<file path=ppt/slides/_rels/slide7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8.png"/><Relationship Id="rId3" Type="http://schemas.openxmlformats.org/officeDocument/2006/relationships/image" Target="../media/image30.png"/></Relationships>

</file>

<file path=ppt/slides/_rels/slide7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30.png"/></Relationships>

</file>

<file path=ppt/slides/_rels/slide7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8.png"/><Relationship Id="rId3" Type="http://schemas.openxmlformats.org/officeDocument/2006/relationships/image" Target="../media/image30.png"/></Relationships>

</file>

<file path=ppt/slides/_rels/slide7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8.png"/><Relationship Id="rId3" Type="http://schemas.openxmlformats.org/officeDocument/2006/relationships/image" Target="../media/image30.png"/></Relationships>

</file>

<file path=ppt/slides/_rels/slide7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8.png"/><Relationship Id="rId3" Type="http://schemas.openxmlformats.org/officeDocument/2006/relationships/image" Target="../media/image30.png"/></Relationships>

</file>

<file path=ppt/slides/_rels/slide7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tif"/><Relationship Id="rId3" Type="http://schemas.openxmlformats.org/officeDocument/2006/relationships/image" Target="../media/image19.tif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39.png"/></Relationships>

</file>

<file path=ppt/slides/_rels/slide7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tif"/><Relationship Id="rId3" Type="http://schemas.openxmlformats.org/officeDocument/2006/relationships/image" Target="../media/image40.png"/></Relationships>

</file>

<file path=ppt/slides/_rels/slide7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tif"/><Relationship Id="rId3" Type="http://schemas.openxmlformats.org/officeDocument/2006/relationships/image" Target="../media/image41.png"/><Relationship Id="rId4" Type="http://schemas.openxmlformats.org/officeDocument/2006/relationships/image" Target="../media/image23.tif"/><Relationship Id="rId5" Type="http://schemas.openxmlformats.org/officeDocument/2006/relationships/image" Target="../media/image42.png"/></Relationships>

</file>

<file path=ppt/slides/_rels/slide7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8.png"/></Relationships>

</file>

<file path=ppt/slides/_rels/slide7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tif"/><Relationship Id="rId3" Type="http://schemas.openxmlformats.org/officeDocument/2006/relationships/image" Target="../media/image24.tif"/><Relationship Id="rId4" Type="http://schemas.openxmlformats.org/officeDocument/2006/relationships/image" Target="../media/image43.png"/><Relationship Id="rId5" Type="http://schemas.openxmlformats.org/officeDocument/2006/relationships/image" Target="../media/image25.tif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6.tif"/><Relationship Id="rId3" Type="http://schemas.openxmlformats.org/officeDocument/2006/relationships/image" Target="../media/image7.tif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8.tif"/><Relationship Id="rId8" Type="http://schemas.openxmlformats.org/officeDocument/2006/relationships/image" Target="../media/image9.tif"/><Relationship Id="rId9" Type="http://schemas.openxmlformats.org/officeDocument/2006/relationships/image" Target="../media/image10.tif"/><Relationship Id="rId10" Type="http://schemas.openxmlformats.org/officeDocument/2006/relationships/image" Target="../media/image11.tif"/><Relationship Id="rId11" Type="http://schemas.openxmlformats.org/officeDocument/2006/relationships/image" Target="../media/image12.tif"/><Relationship Id="rId12" Type="http://schemas.openxmlformats.org/officeDocument/2006/relationships/image" Target="../media/image13.tif"/></Relationships>

</file>

<file path=ppt/slides/_rels/slide8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.tif"/></Relationships>

</file>

<file path=ppt/slides/_rels/slide8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0.tif"/></Relationships>

</file>

<file path=ppt/slides/_rels/slide8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8.png"/></Relationships>

</file>

<file path=ppt/slides/_rels/slide8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8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tif"/><Relationship Id="rId3" Type="http://schemas.openxmlformats.org/officeDocument/2006/relationships/image" Target="../media/image19.tif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44.png"/></Relationships>

</file>

<file path=ppt/slides/_rels/slide8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tif"/><Relationship Id="rId3" Type="http://schemas.openxmlformats.org/officeDocument/2006/relationships/image" Target="../media/image19.tif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45.png"/></Relationships>

</file>

<file path=ppt/slides/_rels/slide8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8.png"/><Relationship Id="rId3" Type="http://schemas.openxmlformats.org/officeDocument/2006/relationships/image" Target="../media/image30.png"/></Relationships>

</file>

<file path=ppt/slides/_rels/slide8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8.png"/><Relationship Id="rId3" Type="http://schemas.openxmlformats.org/officeDocument/2006/relationships/image" Target="../media/image30.png"/></Relationships>

</file>

<file path=ppt/slides/_rels/slide8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8.png"/></Relationships>

</file>

<file path=ppt/slides/_rels/slide8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8.png"/><Relationship Id="rId3" Type="http://schemas.openxmlformats.org/officeDocument/2006/relationships/image" Target="../media/image30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14.png"/></Relationships>

</file>

<file path=ppt/slides/_rels/slide9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8.png"/><Relationship Id="rId3" Type="http://schemas.openxmlformats.org/officeDocument/2006/relationships/image" Target="../media/image30.png"/></Relationships>

</file>

<file path=ppt/slides/_rels/slide9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46.png"/><Relationship Id="rId3" Type="http://schemas.openxmlformats.org/officeDocument/2006/relationships/image" Target="../media/image30.png"/><Relationship Id="rId4" Type="http://schemas.openxmlformats.org/officeDocument/2006/relationships/image" Target="../media/image47.png"/></Relationships>

</file>

<file path=ppt/slides/_rels/slide9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8.png"/><Relationship Id="rId3" Type="http://schemas.openxmlformats.org/officeDocument/2006/relationships/image" Target="../media/image30.png"/></Relationships>

</file>

<file path=ppt/slides/_rels/slide9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48.png"/><Relationship Id="rId3" Type="http://schemas.openxmlformats.org/officeDocument/2006/relationships/image" Target="../media/image30.png"/></Relationships>

</file>

<file path=ppt/slides/_rels/slide9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8.png"/><Relationship Id="rId3" Type="http://schemas.openxmlformats.org/officeDocument/2006/relationships/image" Target="../media/image49.png"/></Relationships>

</file>

<file path=ppt/slides/_rels/slide9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8.png"/><Relationship Id="rId3" Type="http://schemas.openxmlformats.org/officeDocument/2006/relationships/image" Target="../media/image30.png"/></Relationships>

</file>

<file path=ppt/slides/_rels/slide9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50.png"/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5" Type="http://schemas.openxmlformats.org/officeDocument/2006/relationships/image" Target="../media/image53.png"/><Relationship Id="rId6" Type="http://schemas.openxmlformats.org/officeDocument/2006/relationships/image" Target="../media/image54.png"/><Relationship Id="rId7" Type="http://schemas.openxmlformats.org/officeDocument/2006/relationships/image" Target="../media/image30.png"/><Relationship Id="rId8" Type="http://schemas.openxmlformats.org/officeDocument/2006/relationships/image" Target="../media/image55.png"/></Relationships>

</file>

<file path=ppt/slides/_rels/slide9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56.png"/><Relationship Id="rId3" Type="http://schemas.openxmlformats.org/officeDocument/2006/relationships/image" Target="../media/image57.png"/><Relationship Id="rId4" Type="http://schemas.openxmlformats.org/officeDocument/2006/relationships/image" Target="../media/image58.png"/><Relationship Id="rId5" Type="http://schemas.openxmlformats.org/officeDocument/2006/relationships/image" Target="../media/image59.png"/><Relationship Id="rId6" Type="http://schemas.openxmlformats.org/officeDocument/2006/relationships/image" Target="../media/image60.png"/><Relationship Id="rId7" Type="http://schemas.openxmlformats.org/officeDocument/2006/relationships/image" Target="../media/image61.png"/><Relationship Id="rId8" Type="http://schemas.openxmlformats.org/officeDocument/2006/relationships/image" Target="../media/image30.png"/></Relationships>

</file>

<file path=ppt/slides/_rels/slide9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30.png"/></Relationships>

</file>

<file path=ppt/slides/_rels/slide9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8.png"/><Relationship Id="rId3" Type="http://schemas.openxmlformats.org/officeDocument/2006/relationships/image" Target="../media/image30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Rectangle"/>
          <p:cNvSpPr/>
          <p:nvPr/>
        </p:nvSpPr>
        <p:spPr>
          <a:xfrm>
            <a:off x="-8467" y="-553707"/>
            <a:ext cx="13021735" cy="8779074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pic>
        <p:nvPicPr>
          <p:cNvPr id="255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12195" r="0" b="12195"/>
          <a:stretch>
            <a:fillRect/>
          </a:stretch>
        </p:blipFill>
        <p:spPr>
          <a:xfrm>
            <a:off x="6494671" y="4758001"/>
            <a:ext cx="6839591" cy="3954532"/>
          </a:xfrm>
          <a:prstGeom prst="rect">
            <a:avLst/>
          </a:prstGeom>
          <a:ln w="12700">
            <a:miter lim="400000"/>
          </a:ln>
        </p:spPr>
      </p:pic>
      <p:sp>
        <p:nvSpPr>
          <p:cNvPr id="256" name="はじめてのプログラミング…"/>
          <p:cNvSpPr txBox="1"/>
          <p:nvPr>
            <p:ph type="title"/>
          </p:nvPr>
        </p:nvSpPr>
        <p:spPr>
          <a:xfrm>
            <a:off x="-66079" y="105469"/>
            <a:ext cx="13136958" cy="4344128"/>
          </a:xfrm>
          <a:prstGeom prst="rect">
            <a:avLst/>
          </a:prstGeom>
        </p:spPr>
        <p:txBody>
          <a:bodyPr/>
          <a:lstStyle/>
          <a:p>
            <a:pPr>
              <a:defRPr sz="7000">
                <a:solidFill>
                  <a:srgbClr val="FFFFFF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はじめてのプログラミング</a:t>
            </a:r>
          </a:p>
          <a:p>
            <a:pPr>
              <a:defRPr sz="7000">
                <a:solidFill>
                  <a:srgbClr val="FFFFFF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rPr sz="5000"/>
              <a:t>with IchigoJam＆カムロボ</a:t>
            </a:r>
            <a:endParaRPr sz="5000"/>
          </a:p>
          <a:p>
            <a:pPr>
              <a:defRPr sz="4000">
                <a:solidFill>
                  <a:srgbClr val="FFFFFF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IchigoDakeはんだづけ + IchigoDyhook</a:t>
            </a:r>
          </a:p>
        </p:txBody>
      </p:sp>
      <p:pic>
        <p:nvPicPr>
          <p:cNvPr id="257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293985" y="9016746"/>
            <a:ext cx="1571060" cy="523688"/>
          </a:xfrm>
          <a:prstGeom prst="rect">
            <a:avLst/>
          </a:prstGeom>
          <a:ln w="12700">
            <a:miter lim="400000"/>
          </a:ln>
        </p:spPr>
      </p:pic>
      <p:sp>
        <p:nvSpPr>
          <p:cNvPr id="258" name="https://ichigojam.net/"/>
          <p:cNvSpPr txBox="1"/>
          <p:nvPr/>
        </p:nvSpPr>
        <p:spPr>
          <a:xfrm>
            <a:off x="6941883" y="9062690"/>
            <a:ext cx="4226434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pPr/>
            <a:r>
              <a:t>https://ichigojam.net/</a:t>
            </a:r>
          </a:p>
        </p:txBody>
      </p:sp>
      <p:sp>
        <p:nvSpPr>
          <p:cNvPr id="259" name="このプレゼンテーションは CC BY のオープンデータです…"/>
          <p:cNvSpPr txBox="1"/>
          <p:nvPr/>
        </p:nvSpPr>
        <p:spPr>
          <a:xfrm>
            <a:off x="104986" y="8901823"/>
            <a:ext cx="6690361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000"/>
            </a:pPr>
            <a:r>
              <a:t>このプレゼンテーションは CC BY のオープンデータです</a:t>
            </a:r>
          </a:p>
          <a:p>
            <a:pPr>
              <a:defRPr sz="2000"/>
            </a:pPr>
            <a:r>
              <a:t>出典記載のみで、編集・改変して自由に活用いただけます</a:t>
            </a:r>
          </a:p>
        </p:txBody>
      </p:sp>
      <p:pic>
        <p:nvPicPr>
          <p:cNvPr id="260" name="Image" descr="Image"/>
          <p:cNvPicPr>
            <a:picLocks noChangeAspect="1"/>
          </p:cNvPicPr>
          <p:nvPr/>
        </p:nvPicPr>
        <p:blipFill>
          <a:blip r:embed="rId4">
            <a:extLst/>
          </a:blip>
          <a:srcRect l="0" t="8628" r="0" b="31230"/>
          <a:stretch>
            <a:fillRect/>
          </a:stretch>
        </p:blipFill>
        <p:spPr>
          <a:xfrm>
            <a:off x="-367462" y="4761315"/>
            <a:ext cx="7031970" cy="395461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00361" y="197735"/>
            <a:ext cx="8490370" cy="623956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03" name="Group"/>
          <p:cNvGrpSpPr/>
          <p:nvPr/>
        </p:nvGrpSpPr>
        <p:grpSpPr>
          <a:xfrm>
            <a:off x="804340" y="4207723"/>
            <a:ext cx="4830499" cy="3471246"/>
            <a:chOff x="0" y="0"/>
            <a:chExt cx="4830498" cy="3471245"/>
          </a:xfrm>
        </p:grpSpPr>
        <p:pic>
          <p:nvPicPr>
            <p:cNvPr id="301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0" r="0" b="4061"/>
            <a:stretch>
              <a:fillRect/>
            </a:stretch>
          </p:blipFill>
          <p:spPr>
            <a:xfrm>
              <a:off x="0" y="0"/>
              <a:ext cx="4830499" cy="347124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02" name="Image" descr="Image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430621" y="2147072"/>
              <a:ext cx="1969256" cy="44636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04" name="買ってもらったパソコン MSX…"/>
          <p:cNvSpPr txBox="1"/>
          <p:nvPr/>
        </p:nvSpPr>
        <p:spPr>
          <a:xfrm>
            <a:off x="2094230" y="7760683"/>
            <a:ext cx="8816341" cy="17303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defTabSz="821531">
              <a:defRPr sz="5000"/>
            </a:pPr>
            <a:r>
              <a:t>買ってもらったパソコン MSX</a:t>
            </a:r>
          </a:p>
          <a:p>
            <a:pPr defTabSz="821531">
              <a:defRPr sz="5000"/>
            </a:pPr>
            <a:r>
              <a:t>1987年 8才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LIST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LIST</a:t>
            </a:r>
          </a:p>
        </p:txBody>
      </p:sp>
      <p:pic>
        <p:nvPicPr>
          <p:cNvPr id="110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1103" name="はやすぎた？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はやすぎた？</a:t>
            </a:r>
          </a:p>
        </p:txBody>
      </p:sp>
      <p:sp>
        <p:nvSpPr>
          <p:cNvPr id="1104" name="リスト（プログラムみせて）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519937">
              <a:defRPr sz="44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リスト（プログラムみせて）</a:t>
            </a:r>
          </a:p>
        </p:txBody>
      </p:sp>
      <p:pic>
        <p:nvPicPr>
          <p:cNvPr id="1105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1106" name="Circle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107" name="F4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F4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9" name="35 WAIT3"/>
          <p:cNvSpPr txBox="1"/>
          <p:nvPr/>
        </p:nvSpPr>
        <p:spPr>
          <a:xfrm>
            <a:off x="142974" y="3778249"/>
            <a:ext cx="12718852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35 WAIT3</a:t>
            </a:r>
          </a:p>
        </p:txBody>
      </p:sp>
      <p:sp>
        <p:nvSpPr>
          <p:cNvPr id="1110" name="スピードちょうせい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スピードちょうせい</a:t>
            </a:r>
          </a:p>
        </p:txBody>
      </p:sp>
      <p:pic>
        <p:nvPicPr>
          <p:cNvPr id="1111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1112" name="Circle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113" name="F5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F5</a:t>
            </a:r>
          </a:p>
        </p:txBody>
      </p:sp>
      <p:grpSp>
        <p:nvGrpSpPr>
          <p:cNvPr id="1117" name="Group"/>
          <p:cNvGrpSpPr/>
          <p:nvPr/>
        </p:nvGrpSpPr>
        <p:grpSpPr>
          <a:xfrm>
            <a:off x="4868712" y="3847233"/>
            <a:ext cx="417155" cy="433534"/>
            <a:chOff x="0" y="0"/>
            <a:chExt cx="417153" cy="433533"/>
          </a:xfrm>
        </p:grpSpPr>
        <p:sp>
          <p:nvSpPr>
            <p:cNvPr id="1114" name="Rectangle"/>
            <p:cNvSpPr/>
            <p:nvPr/>
          </p:nvSpPr>
          <p:spPr>
            <a:xfrm>
              <a:off x="0" y="0"/>
              <a:ext cx="417154" cy="43353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115" name="Line"/>
            <p:cNvSpPr/>
            <p:nvPr/>
          </p:nvSpPr>
          <p:spPr>
            <a:xfrm flipH="1" flipV="1">
              <a:off x="59319" y="292765"/>
              <a:ext cx="258162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116" name="Line"/>
            <p:cNvSpPr/>
            <p:nvPr/>
          </p:nvSpPr>
          <p:spPr>
            <a:xfrm flipH="1">
              <a:off x="305058" y="117668"/>
              <a:ext cx="1364" cy="19161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36 X=X-BTN(28)+BTN(29)"/>
          <p:cNvSpPr txBox="1"/>
          <p:nvPr/>
        </p:nvSpPr>
        <p:spPr>
          <a:xfrm>
            <a:off x="28674" y="3748616"/>
            <a:ext cx="12718852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36 X=X-BTN(28)+BTN(29)</a:t>
            </a:r>
          </a:p>
        </p:txBody>
      </p:sp>
      <p:sp>
        <p:nvSpPr>
          <p:cNvPr id="1120" name="カーソルそうさ左：28 右：29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カーソルそうさ左：28 右：29</a:t>
            </a:r>
          </a:p>
        </p:txBody>
      </p:sp>
      <p:sp>
        <p:nvSpPr>
          <p:cNvPr id="1121" name="とめる（ESC）…"/>
          <p:cNvSpPr txBox="1"/>
          <p:nvPr>
            <p:ph type="title"/>
          </p:nvPr>
        </p:nvSpPr>
        <p:spPr>
          <a:xfrm>
            <a:off x="69585" y="6684631"/>
            <a:ext cx="6191846" cy="2668655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とめる（ESC）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みる（F4）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うごかす（F5）</a:t>
            </a:r>
          </a:p>
        </p:txBody>
      </p:sp>
      <p:sp>
        <p:nvSpPr>
          <p:cNvPr id="1122" name="(Shift+=)…"/>
          <p:cNvSpPr txBox="1"/>
          <p:nvPr/>
        </p:nvSpPr>
        <p:spPr>
          <a:xfrm>
            <a:off x="7180014" y="4714444"/>
            <a:ext cx="2328468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(Shift+=)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プラス</a:t>
            </a:r>
          </a:p>
        </p:txBody>
      </p:sp>
      <p:sp>
        <p:nvSpPr>
          <p:cNvPr id="1123" name="Arrow"/>
          <p:cNvSpPr/>
          <p:nvPr/>
        </p:nvSpPr>
        <p:spPr>
          <a:xfrm rot="16200000">
            <a:off x="7987225" y="4431751"/>
            <a:ext cx="714045" cy="567467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124" name="かっこ…"/>
          <p:cNvSpPr txBox="1"/>
          <p:nvPr/>
        </p:nvSpPr>
        <p:spPr>
          <a:xfrm>
            <a:off x="4627315" y="1273861"/>
            <a:ext cx="2328467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かっこ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Shift+9</a:t>
            </a:r>
          </a:p>
        </p:txBody>
      </p:sp>
      <p:sp>
        <p:nvSpPr>
          <p:cNvPr id="1125" name="Arrow"/>
          <p:cNvSpPr/>
          <p:nvPr/>
        </p:nvSpPr>
        <p:spPr>
          <a:xfrm flipH="1" rot="16200000">
            <a:off x="5773192" y="2984850"/>
            <a:ext cx="714046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126" name="かっこ…"/>
          <p:cNvSpPr txBox="1"/>
          <p:nvPr/>
        </p:nvSpPr>
        <p:spPr>
          <a:xfrm>
            <a:off x="7180014" y="1273861"/>
            <a:ext cx="2328468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かっこ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Shift+0</a:t>
            </a:r>
          </a:p>
        </p:txBody>
      </p:sp>
      <p:sp>
        <p:nvSpPr>
          <p:cNvPr id="1127" name="Arrow"/>
          <p:cNvSpPr/>
          <p:nvPr/>
        </p:nvSpPr>
        <p:spPr>
          <a:xfrm flipH="1" rot="16200000">
            <a:off x="7398444" y="2989083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4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grpSp>
        <p:nvGrpSpPr>
          <p:cNvPr id="1131" name="Group"/>
          <p:cNvGrpSpPr/>
          <p:nvPr/>
        </p:nvGrpSpPr>
        <p:grpSpPr>
          <a:xfrm>
            <a:off x="12526812" y="3830300"/>
            <a:ext cx="417155" cy="433534"/>
            <a:chOff x="0" y="0"/>
            <a:chExt cx="417153" cy="433533"/>
          </a:xfrm>
        </p:grpSpPr>
        <p:sp>
          <p:nvSpPr>
            <p:cNvPr id="1128" name="Rectangle"/>
            <p:cNvSpPr/>
            <p:nvPr/>
          </p:nvSpPr>
          <p:spPr>
            <a:xfrm>
              <a:off x="0" y="0"/>
              <a:ext cx="417154" cy="43353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129" name="Line"/>
            <p:cNvSpPr/>
            <p:nvPr/>
          </p:nvSpPr>
          <p:spPr>
            <a:xfrm flipH="1" flipV="1">
              <a:off x="59319" y="292765"/>
              <a:ext cx="258162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130" name="Line"/>
            <p:cNvSpPr/>
            <p:nvPr/>
          </p:nvSpPr>
          <p:spPr>
            <a:xfrm flipH="1">
              <a:off x="305058" y="117668"/>
              <a:ext cx="1364" cy="19161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" name="39 IF SCR(X,5) END"/>
          <p:cNvSpPr txBox="1"/>
          <p:nvPr/>
        </p:nvSpPr>
        <p:spPr>
          <a:xfrm>
            <a:off x="142974" y="3776133"/>
            <a:ext cx="12718852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39 IF SCR(X,5) END</a:t>
            </a:r>
          </a:p>
        </p:txBody>
      </p:sp>
      <p:sp>
        <p:nvSpPr>
          <p:cNvPr id="1134" name="あたりはんてい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あたりはんてい</a:t>
            </a:r>
          </a:p>
        </p:txBody>
      </p:sp>
      <p:sp>
        <p:nvSpPr>
          <p:cNvPr id="1135" name="とめる（ESC）…"/>
          <p:cNvSpPr txBox="1"/>
          <p:nvPr>
            <p:ph type="title"/>
          </p:nvPr>
        </p:nvSpPr>
        <p:spPr>
          <a:xfrm>
            <a:off x="69585" y="6684631"/>
            <a:ext cx="6191846" cy="2668655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とめる（ESC）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みる（F4）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うごかす（F5）</a:t>
            </a:r>
          </a:p>
        </p:txBody>
      </p:sp>
      <p:sp>
        <p:nvSpPr>
          <p:cNvPr id="1136" name="かっこ…"/>
          <p:cNvSpPr txBox="1"/>
          <p:nvPr/>
        </p:nvSpPr>
        <p:spPr>
          <a:xfrm>
            <a:off x="3522415" y="1341595"/>
            <a:ext cx="2328467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かっこ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Shift+9</a:t>
            </a:r>
          </a:p>
        </p:txBody>
      </p:sp>
      <p:sp>
        <p:nvSpPr>
          <p:cNvPr id="1137" name="Arrow"/>
          <p:cNvSpPr/>
          <p:nvPr/>
        </p:nvSpPr>
        <p:spPr>
          <a:xfrm flipH="1" rot="16200000">
            <a:off x="4668292" y="3052583"/>
            <a:ext cx="714046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138" name="かっこ…"/>
          <p:cNvSpPr txBox="1"/>
          <p:nvPr/>
        </p:nvSpPr>
        <p:spPr>
          <a:xfrm>
            <a:off x="6375680" y="1358528"/>
            <a:ext cx="2328468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かっこ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Shift+0</a:t>
            </a:r>
          </a:p>
        </p:txBody>
      </p:sp>
      <p:sp>
        <p:nvSpPr>
          <p:cNvPr id="1139" name="Arrow"/>
          <p:cNvSpPr/>
          <p:nvPr/>
        </p:nvSpPr>
        <p:spPr>
          <a:xfrm flipH="1" rot="16200000">
            <a:off x="6594111" y="3073750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grpSp>
        <p:nvGrpSpPr>
          <p:cNvPr id="1143" name="Group"/>
          <p:cNvGrpSpPr/>
          <p:nvPr/>
        </p:nvGrpSpPr>
        <p:grpSpPr>
          <a:xfrm>
            <a:off x="9389912" y="3826066"/>
            <a:ext cx="417155" cy="433535"/>
            <a:chOff x="0" y="0"/>
            <a:chExt cx="417153" cy="433533"/>
          </a:xfrm>
        </p:grpSpPr>
        <p:sp>
          <p:nvSpPr>
            <p:cNvPr id="1140" name="Rectangle"/>
            <p:cNvSpPr/>
            <p:nvPr/>
          </p:nvSpPr>
          <p:spPr>
            <a:xfrm>
              <a:off x="0" y="0"/>
              <a:ext cx="417154" cy="43353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141" name="Line"/>
            <p:cNvSpPr/>
            <p:nvPr/>
          </p:nvSpPr>
          <p:spPr>
            <a:xfrm flipH="1" flipV="1">
              <a:off x="59319" y="292765"/>
              <a:ext cx="258162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142" name="Line"/>
            <p:cNvSpPr/>
            <p:nvPr/>
          </p:nvSpPr>
          <p:spPr>
            <a:xfrm flipH="1">
              <a:off x="305058" y="117668"/>
              <a:ext cx="1364" cy="19161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" name="ゲームできた！？"/>
          <p:cNvSpPr txBox="1"/>
          <p:nvPr>
            <p:ph type="title"/>
          </p:nvPr>
        </p:nvSpPr>
        <p:spPr>
          <a:xfrm>
            <a:off x="132159" y="3111500"/>
            <a:ext cx="12740481" cy="2159000"/>
          </a:xfrm>
          <a:prstGeom prst="rect">
            <a:avLst/>
          </a:prstGeom>
        </p:spPr>
        <p:txBody>
          <a:bodyPr/>
          <a:lstStyle/>
          <a:p>
            <a:pPr/>
            <a:r>
              <a:t>ゲームできた！？</a:t>
            </a:r>
          </a:p>
        </p:txBody>
      </p:sp>
      <p:pic>
        <p:nvPicPr>
          <p:cNvPr id="114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8" name="じつはバグがあるよ"/>
          <p:cNvSpPr txBox="1"/>
          <p:nvPr>
            <p:ph type="title"/>
          </p:nvPr>
        </p:nvSpPr>
        <p:spPr>
          <a:xfrm>
            <a:off x="132159" y="3111500"/>
            <a:ext cx="12740481" cy="2159000"/>
          </a:xfrm>
          <a:prstGeom prst="rect">
            <a:avLst/>
          </a:prstGeom>
        </p:spPr>
        <p:txBody>
          <a:bodyPr/>
          <a:lstStyle/>
          <a:p>
            <a:pPr/>
            <a:r>
              <a:t>じつはバグがあるよ</a:t>
            </a:r>
          </a:p>
        </p:txBody>
      </p:sp>
      <p:pic>
        <p:nvPicPr>
          <p:cNvPr id="114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1" name="37 X=X&amp;31"/>
          <p:cNvSpPr txBox="1"/>
          <p:nvPr/>
        </p:nvSpPr>
        <p:spPr>
          <a:xfrm>
            <a:off x="75670" y="3809999"/>
            <a:ext cx="12718853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50000"/>
              </a:lnSpc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37 X=X&amp;31</a:t>
            </a:r>
          </a:p>
        </p:txBody>
      </p:sp>
      <p:sp>
        <p:nvSpPr>
          <p:cNvPr id="1152" name="バグをつぶそう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バグをつぶそう</a:t>
            </a:r>
          </a:p>
        </p:txBody>
      </p:sp>
      <p:sp>
        <p:nvSpPr>
          <p:cNvPr id="1153" name="かえたら、エンター…"/>
          <p:cNvSpPr txBox="1"/>
          <p:nvPr>
            <p:ph type="title"/>
          </p:nvPr>
        </p:nvSpPr>
        <p:spPr>
          <a:xfrm>
            <a:off x="69585" y="6684631"/>
            <a:ext cx="6191846" cy="2668655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かえたら、エンター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F5</a:t>
            </a:r>
          </a:p>
        </p:txBody>
      </p:sp>
      <p:sp>
        <p:nvSpPr>
          <p:cNvPr id="1154" name="Shift+7…"/>
          <p:cNvSpPr txBox="1"/>
          <p:nvPr/>
        </p:nvSpPr>
        <p:spPr>
          <a:xfrm>
            <a:off x="2342901" y="4812293"/>
            <a:ext cx="2113626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Shift+7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アンド</a:t>
            </a:r>
          </a:p>
        </p:txBody>
      </p:sp>
      <p:sp>
        <p:nvSpPr>
          <p:cNvPr id="1155" name="Arrow"/>
          <p:cNvSpPr/>
          <p:nvPr/>
        </p:nvSpPr>
        <p:spPr>
          <a:xfrm rot="16200000">
            <a:off x="3042691" y="4541917"/>
            <a:ext cx="714046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156" name="イコール…"/>
          <p:cNvSpPr txBox="1"/>
          <p:nvPr/>
        </p:nvSpPr>
        <p:spPr>
          <a:xfrm>
            <a:off x="1167987" y="1273861"/>
            <a:ext cx="2406056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イコール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Shift+-</a:t>
            </a:r>
          </a:p>
        </p:txBody>
      </p:sp>
      <p:sp>
        <p:nvSpPr>
          <p:cNvPr id="1157" name="Arrow"/>
          <p:cNvSpPr/>
          <p:nvPr/>
        </p:nvSpPr>
        <p:spPr>
          <a:xfrm flipH="1" rot="16200000">
            <a:off x="2013992" y="3061050"/>
            <a:ext cx="714046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grpSp>
        <p:nvGrpSpPr>
          <p:cNvPr id="1161" name="Group"/>
          <p:cNvGrpSpPr/>
          <p:nvPr/>
        </p:nvGrpSpPr>
        <p:grpSpPr>
          <a:xfrm>
            <a:off x="4716312" y="3847233"/>
            <a:ext cx="417155" cy="433534"/>
            <a:chOff x="0" y="0"/>
            <a:chExt cx="417153" cy="433533"/>
          </a:xfrm>
        </p:grpSpPr>
        <p:sp>
          <p:nvSpPr>
            <p:cNvPr id="1158" name="Rectangle"/>
            <p:cNvSpPr/>
            <p:nvPr/>
          </p:nvSpPr>
          <p:spPr>
            <a:xfrm>
              <a:off x="0" y="0"/>
              <a:ext cx="417154" cy="43353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159" name="Line"/>
            <p:cNvSpPr/>
            <p:nvPr/>
          </p:nvSpPr>
          <p:spPr>
            <a:xfrm flipH="1" flipV="1">
              <a:off x="59319" y="292765"/>
              <a:ext cx="258162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160" name="Line"/>
            <p:cNvSpPr/>
            <p:nvPr/>
          </p:nvSpPr>
          <p:spPr>
            <a:xfrm flipH="1">
              <a:off x="305058" y="117668"/>
              <a:ext cx="1364" cy="19161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3" name="ゲームできた！"/>
          <p:cNvSpPr txBox="1"/>
          <p:nvPr>
            <p:ph type="title"/>
          </p:nvPr>
        </p:nvSpPr>
        <p:spPr>
          <a:xfrm>
            <a:off x="132159" y="3111500"/>
            <a:ext cx="12740481" cy="2159000"/>
          </a:xfrm>
          <a:prstGeom prst="rect">
            <a:avLst/>
          </a:prstGeom>
        </p:spPr>
        <p:txBody>
          <a:bodyPr/>
          <a:lstStyle/>
          <a:p>
            <a:pPr/>
            <a:r>
              <a:t>ゲームできた！</a:t>
            </a:r>
          </a:p>
        </p:txBody>
      </p:sp>
      <p:pic>
        <p:nvPicPr>
          <p:cNvPr id="116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6" name="ゲームたいかい！"/>
          <p:cNvSpPr txBox="1"/>
          <p:nvPr>
            <p:ph type="title"/>
          </p:nvPr>
        </p:nvSpPr>
        <p:spPr>
          <a:xfrm>
            <a:off x="132159" y="3111500"/>
            <a:ext cx="12740481" cy="2159000"/>
          </a:xfrm>
          <a:prstGeom prst="rect">
            <a:avLst/>
          </a:prstGeom>
        </p:spPr>
        <p:txBody>
          <a:bodyPr/>
          <a:lstStyle/>
          <a:p>
            <a:pPr/>
            <a:r>
              <a:t>ゲームたいかい！</a:t>
            </a:r>
          </a:p>
        </p:txBody>
      </p:sp>
      <p:pic>
        <p:nvPicPr>
          <p:cNvPr id="116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9" name="アプリのきほん！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アプリのきほん！</a:t>
            </a:r>
          </a:p>
        </p:txBody>
      </p:sp>
      <p:sp>
        <p:nvSpPr>
          <p:cNvPr id="1170" name="10 CLS:X=15…"/>
          <p:cNvSpPr txBox="1"/>
          <p:nvPr/>
        </p:nvSpPr>
        <p:spPr>
          <a:xfrm>
            <a:off x="621770" y="2443526"/>
            <a:ext cx="12718853" cy="4991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10 CLS:X=15</a:t>
            </a:r>
          </a:p>
          <a:p>
            <a:pPr algn="l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20 LC X,5:?”</a:t>
            </a:r>
            <a:r>
              <a:rPr>
                <a:latin typeface="IchigoJam-GRAPH Regular"/>
                <a:ea typeface="IchigoJam-GRAPH Regular"/>
                <a:cs typeface="IchigoJam-GRAPH Regular"/>
                <a:sym typeface="IchigoJam-GRAPH Regular"/>
              </a:rPr>
              <a:t>c</a:t>
            </a:r>
            <a:r>
              <a:t>”</a:t>
            </a:r>
          </a:p>
          <a:p>
            <a:pPr algn="l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30 LC RND(32),23:?”*”</a:t>
            </a:r>
          </a:p>
          <a:p>
            <a:pPr algn="l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35 WAIT 3</a:t>
            </a:r>
            <a:br/>
            <a:r>
              <a:t>36 X=X-BTN(28)+BTN(29)</a:t>
            </a:r>
          </a:p>
          <a:p>
            <a:pPr algn="l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39 IF SCR(X,5) END</a:t>
            </a:r>
          </a:p>
          <a:p>
            <a:pPr algn="l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40 GOTO 20</a:t>
            </a:r>
          </a:p>
          <a:p>
            <a:pPr algn="l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br/>
          </a:p>
        </p:txBody>
      </p:sp>
      <p:sp>
        <p:nvSpPr>
          <p:cNvPr id="1171" name="Line"/>
          <p:cNvSpPr/>
          <p:nvPr/>
        </p:nvSpPr>
        <p:spPr>
          <a:xfrm>
            <a:off x="7018173" y="3101809"/>
            <a:ext cx="5752766" cy="1"/>
          </a:xfrm>
          <a:prstGeom prst="line">
            <a:avLst/>
          </a:prstGeom>
          <a:ln w="76200">
            <a:solidFill>
              <a:schemeClr val="accent1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172" name="Line"/>
          <p:cNvSpPr/>
          <p:nvPr/>
        </p:nvSpPr>
        <p:spPr>
          <a:xfrm>
            <a:off x="12722189" y="3102110"/>
            <a:ext cx="1" cy="2297934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173" name="Line"/>
          <p:cNvSpPr/>
          <p:nvPr/>
        </p:nvSpPr>
        <p:spPr>
          <a:xfrm flipH="1">
            <a:off x="8831191" y="4951776"/>
            <a:ext cx="1557697" cy="1"/>
          </a:xfrm>
          <a:prstGeom prst="line">
            <a:avLst/>
          </a:prstGeom>
          <a:ln w="76200">
            <a:solidFill>
              <a:schemeClr val="accent5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174" name="じぶんキャラのいちに、なにかあれば、おわる（END）"/>
          <p:cNvSpPr txBox="1"/>
          <p:nvPr/>
        </p:nvSpPr>
        <p:spPr>
          <a:xfrm>
            <a:off x="874049" y="6183676"/>
            <a:ext cx="9681717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じぶんキャラのいちに、なにかあれば、おわる（END）</a:t>
            </a:r>
          </a:p>
        </p:txBody>
      </p:sp>
      <p:sp>
        <p:nvSpPr>
          <p:cNvPr id="1175" name="さいしょだけ（セットアップ）"/>
          <p:cNvSpPr txBox="1"/>
          <p:nvPr/>
        </p:nvSpPr>
        <p:spPr>
          <a:xfrm>
            <a:off x="6957349" y="1664923"/>
            <a:ext cx="5448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さいしょだけ（セットアップ）</a:t>
            </a:r>
          </a:p>
        </p:txBody>
      </p:sp>
      <p:sp>
        <p:nvSpPr>
          <p:cNvPr id="1176" name="Line"/>
          <p:cNvSpPr/>
          <p:nvPr/>
        </p:nvSpPr>
        <p:spPr>
          <a:xfrm flipH="1">
            <a:off x="6309764" y="2281056"/>
            <a:ext cx="632903" cy="293813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1177" name="Line"/>
          <p:cNvSpPr/>
          <p:nvPr/>
        </p:nvSpPr>
        <p:spPr>
          <a:xfrm flipV="1">
            <a:off x="432258" y="2992012"/>
            <a:ext cx="1" cy="2518130"/>
          </a:xfrm>
          <a:prstGeom prst="line">
            <a:avLst/>
          </a:prstGeom>
          <a:ln w="76200">
            <a:solidFill>
              <a:schemeClr val="accent1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178" name="Line"/>
          <p:cNvSpPr/>
          <p:nvPr/>
        </p:nvSpPr>
        <p:spPr>
          <a:xfrm flipV="1">
            <a:off x="432258" y="2402887"/>
            <a:ext cx="1" cy="482601"/>
          </a:xfrm>
          <a:prstGeom prst="line">
            <a:avLst/>
          </a:prstGeom>
          <a:ln w="76200">
            <a:solidFill>
              <a:schemeClr val="accent2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179" name="Line"/>
          <p:cNvSpPr/>
          <p:nvPr/>
        </p:nvSpPr>
        <p:spPr>
          <a:xfrm flipH="1" flipV="1">
            <a:off x="5467458" y="5390571"/>
            <a:ext cx="7258270" cy="1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180" name="プログラムのつくりをかくにん"/>
          <p:cNvSpPr txBox="1"/>
          <p:nvPr>
            <p:ph type="title"/>
          </p:nvPr>
        </p:nvSpPr>
        <p:spPr>
          <a:xfrm>
            <a:off x="1488049" y="138873"/>
            <a:ext cx="10028702" cy="1313128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プログラムのつくりをかくにん</a:t>
            </a:r>
          </a:p>
        </p:txBody>
      </p:sp>
      <p:sp>
        <p:nvSpPr>
          <p:cNvPr id="1181" name="ループ"/>
          <p:cNvSpPr txBox="1"/>
          <p:nvPr/>
        </p:nvSpPr>
        <p:spPr>
          <a:xfrm>
            <a:off x="11554749" y="5430142"/>
            <a:ext cx="1257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ループ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こどもパソコン IchigoJam…"/>
          <p:cNvSpPr txBox="1"/>
          <p:nvPr>
            <p:ph type="title"/>
          </p:nvPr>
        </p:nvSpPr>
        <p:spPr>
          <a:xfrm>
            <a:off x="1087966" y="6512939"/>
            <a:ext cx="11099801" cy="2858570"/>
          </a:xfrm>
          <a:prstGeom prst="rect">
            <a:avLst/>
          </a:prstGeom>
        </p:spPr>
        <p:txBody>
          <a:bodyPr/>
          <a:lstStyle/>
          <a:p>
            <a:pPr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こどもパソコン IchigoJam</a:t>
            </a:r>
          </a:p>
          <a:p>
            <a:pPr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rPr>
                <a:solidFill>
                  <a:schemeClr val="accent5"/>
                </a:solidFill>
              </a:rPr>
              <a:t>1,5</a:t>
            </a:r>
            <a:r>
              <a:t>00円〜</a:t>
            </a:r>
          </a:p>
        </p:txBody>
      </p:sp>
      <p:pic>
        <p:nvPicPr>
          <p:cNvPr id="30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2692" y="3050372"/>
            <a:ext cx="5139262" cy="1052409"/>
          </a:xfrm>
          <a:prstGeom prst="rect">
            <a:avLst/>
          </a:prstGeom>
          <a:ln w="12700">
            <a:miter lim="400000"/>
          </a:ln>
        </p:spPr>
      </p:pic>
      <p:pic>
        <p:nvPicPr>
          <p:cNvPr id="308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209741" y="1652934"/>
            <a:ext cx="6335743" cy="384728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3" name="Rounded Rectangle"/>
          <p:cNvSpPr/>
          <p:nvPr/>
        </p:nvSpPr>
        <p:spPr>
          <a:xfrm>
            <a:off x="1710861" y="1784819"/>
            <a:ext cx="3183432" cy="2242390"/>
          </a:xfrm>
          <a:prstGeom prst="roundRect">
            <a:avLst>
              <a:gd name="adj" fmla="val 14046"/>
            </a:avLst>
          </a:prstGeom>
          <a:solidFill>
            <a:srgbClr val="DCDEE0"/>
          </a:solidFill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1184" name="Rounded Rectangle"/>
          <p:cNvSpPr/>
          <p:nvPr/>
        </p:nvSpPr>
        <p:spPr>
          <a:xfrm>
            <a:off x="1710861" y="7224991"/>
            <a:ext cx="3183432" cy="2242390"/>
          </a:xfrm>
          <a:prstGeom prst="roundRect">
            <a:avLst>
              <a:gd name="adj" fmla="val 14046"/>
            </a:avLst>
          </a:prstGeom>
          <a:solidFill>
            <a:srgbClr val="DCDEE0"/>
          </a:solidFill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1185" name="Rounded Rectangle"/>
          <p:cNvSpPr/>
          <p:nvPr/>
        </p:nvSpPr>
        <p:spPr>
          <a:xfrm>
            <a:off x="5430874" y="4515563"/>
            <a:ext cx="3183432" cy="2242390"/>
          </a:xfrm>
          <a:prstGeom prst="roundRect">
            <a:avLst>
              <a:gd name="adj" fmla="val 14046"/>
            </a:avLst>
          </a:prstGeom>
          <a:solidFill>
            <a:srgbClr val="DCDEE0"/>
          </a:solidFill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1186" name="つないでつくる、プログラム"/>
          <p:cNvSpPr txBox="1"/>
          <p:nvPr>
            <p:ph type="title"/>
          </p:nvPr>
        </p:nvSpPr>
        <p:spPr>
          <a:xfrm>
            <a:off x="342668" y="138873"/>
            <a:ext cx="12460108" cy="1604434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65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つないでつくる、プログラム</a:t>
            </a:r>
          </a:p>
        </p:txBody>
      </p:sp>
      <p:sp>
        <p:nvSpPr>
          <p:cNvPr id="1187" name="セットアップ"/>
          <p:cNvSpPr/>
          <p:nvPr/>
        </p:nvSpPr>
        <p:spPr>
          <a:xfrm>
            <a:off x="2164511" y="2508569"/>
            <a:ext cx="2490915" cy="699443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セットアップ</a:t>
            </a:r>
          </a:p>
        </p:txBody>
      </p:sp>
      <p:sp>
        <p:nvSpPr>
          <p:cNvPr id="1188" name="ループ"/>
          <p:cNvSpPr/>
          <p:nvPr/>
        </p:nvSpPr>
        <p:spPr>
          <a:xfrm>
            <a:off x="2164511" y="3177436"/>
            <a:ext cx="2490915" cy="69944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ループ</a:t>
            </a:r>
          </a:p>
        </p:txBody>
      </p:sp>
      <p:sp>
        <p:nvSpPr>
          <p:cNvPr id="1189" name="タイトル"/>
          <p:cNvSpPr txBox="1"/>
          <p:nvPr/>
        </p:nvSpPr>
        <p:spPr>
          <a:xfrm>
            <a:off x="1915449" y="1884623"/>
            <a:ext cx="1638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タイトル</a:t>
            </a:r>
          </a:p>
        </p:txBody>
      </p:sp>
      <p:sp>
        <p:nvSpPr>
          <p:cNvPr id="1190" name="セットアップ"/>
          <p:cNvSpPr/>
          <p:nvPr/>
        </p:nvSpPr>
        <p:spPr>
          <a:xfrm>
            <a:off x="2164511" y="5239313"/>
            <a:ext cx="2490915" cy="699442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セットアップ</a:t>
            </a:r>
          </a:p>
        </p:txBody>
      </p:sp>
      <p:sp>
        <p:nvSpPr>
          <p:cNvPr id="1191" name="ループ"/>
          <p:cNvSpPr/>
          <p:nvPr/>
        </p:nvSpPr>
        <p:spPr>
          <a:xfrm>
            <a:off x="2164511" y="5908180"/>
            <a:ext cx="2490915" cy="69944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ループ</a:t>
            </a:r>
          </a:p>
        </p:txBody>
      </p:sp>
      <p:sp>
        <p:nvSpPr>
          <p:cNvPr id="1192" name="Rounded Rectangle"/>
          <p:cNvSpPr/>
          <p:nvPr/>
        </p:nvSpPr>
        <p:spPr>
          <a:xfrm>
            <a:off x="1710861" y="4515563"/>
            <a:ext cx="3183432" cy="2242390"/>
          </a:xfrm>
          <a:prstGeom prst="roundRect">
            <a:avLst>
              <a:gd name="adj" fmla="val 14046"/>
            </a:avLst>
          </a:prstGeom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1193" name="ゲームメイン"/>
          <p:cNvSpPr txBox="1"/>
          <p:nvPr/>
        </p:nvSpPr>
        <p:spPr>
          <a:xfrm>
            <a:off x="1915449" y="4564567"/>
            <a:ext cx="2400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ゲームメイン</a:t>
            </a:r>
          </a:p>
        </p:txBody>
      </p:sp>
      <p:sp>
        <p:nvSpPr>
          <p:cNvPr id="1194" name="セットアップ"/>
          <p:cNvSpPr/>
          <p:nvPr/>
        </p:nvSpPr>
        <p:spPr>
          <a:xfrm>
            <a:off x="2164511" y="7948741"/>
            <a:ext cx="2490915" cy="699443"/>
          </a:xfrm>
          <a:prstGeom prst="rect">
            <a:avLst/>
          </a:prstGeom>
          <a:blipFill>
            <a:blip r:embed="rId4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セットアップ</a:t>
            </a:r>
          </a:p>
        </p:txBody>
      </p:sp>
      <p:sp>
        <p:nvSpPr>
          <p:cNvPr id="1195" name="ループ"/>
          <p:cNvSpPr/>
          <p:nvPr/>
        </p:nvSpPr>
        <p:spPr>
          <a:xfrm>
            <a:off x="2164511" y="8617608"/>
            <a:ext cx="2490915" cy="699443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ループ</a:t>
            </a:r>
          </a:p>
        </p:txBody>
      </p:sp>
      <p:sp>
        <p:nvSpPr>
          <p:cNvPr id="1196" name="エンディング"/>
          <p:cNvSpPr txBox="1"/>
          <p:nvPr/>
        </p:nvSpPr>
        <p:spPr>
          <a:xfrm>
            <a:off x="1915449" y="7324796"/>
            <a:ext cx="2400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エンディング</a:t>
            </a:r>
          </a:p>
        </p:txBody>
      </p:sp>
      <p:sp>
        <p:nvSpPr>
          <p:cNvPr id="1197" name="セットアップ"/>
          <p:cNvSpPr/>
          <p:nvPr/>
        </p:nvSpPr>
        <p:spPr>
          <a:xfrm>
            <a:off x="5884523" y="5239313"/>
            <a:ext cx="2490915" cy="699442"/>
          </a:xfrm>
          <a:prstGeom prst="rect">
            <a:avLst/>
          </a:prstGeom>
          <a:blipFill>
            <a:blip r:embed="rId5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セットアップ</a:t>
            </a:r>
          </a:p>
        </p:txBody>
      </p:sp>
      <p:sp>
        <p:nvSpPr>
          <p:cNvPr id="1198" name="ループ"/>
          <p:cNvSpPr/>
          <p:nvPr/>
        </p:nvSpPr>
        <p:spPr>
          <a:xfrm>
            <a:off x="5884523" y="5908180"/>
            <a:ext cx="2490915" cy="69944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ループ</a:t>
            </a:r>
          </a:p>
        </p:txBody>
      </p:sp>
      <p:sp>
        <p:nvSpPr>
          <p:cNvPr id="1199" name="ゲームオーバー"/>
          <p:cNvSpPr txBox="1"/>
          <p:nvPr/>
        </p:nvSpPr>
        <p:spPr>
          <a:xfrm>
            <a:off x="5635462" y="4615367"/>
            <a:ext cx="2781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ゲームオーバー</a:t>
            </a:r>
          </a:p>
        </p:txBody>
      </p:sp>
      <p:sp>
        <p:nvSpPr>
          <p:cNvPr id="1200" name="Arrow"/>
          <p:cNvSpPr/>
          <p:nvPr/>
        </p:nvSpPr>
        <p:spPr>
          <a:xfrm rot="5400000">
            <a:off x="3061277" y="4082794"/>
            <a:ext cx="482601" cy="419366"/>
          </a:xfrm>
          <a:prstGeom prst="rightArrow">
            <a:avLst>
              <a:gd name="adj1" fmla="val 41811"/>
              <a:gd name="adj2" fmla="val 8569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201" name="Arrow"/>
          <p:cNvSpPr/>
          <p:nvPr/>
        </p:nvSpPr>
        <p:spPr>
          <a:xfrm rot="5400000">
            <a:off x="3061277" y="6770050"/>
            <a:ext cx="482600" cy="419365"/>
          </a:xfrm>
          <a:prstGeom prst="rightArrow">
            <a:avLst>
              <a:gd name="adj1" fmla="val 41811"/>
              <a:gd name="adj2" fmla="val 8569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202" name="Arrow"/>
          <p:cNvSpPr/>
          <p:nvPr/>
        </p:nvSpPr>
        <p:spPr>
          <a:xfrm>
            <a:off x="4919133" y="5502181"/>
            <a:ext cx="482601" cy="419366"/>
          </a:xfrm>
          <a:prstGeom prst="rightArrow">
            <a:avLst>
              <a:gd name="adj1" fmla="val 41811"/>
              <a:gd name="adj2" fmla="val 8569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203" name="Line"/>
          <p:cNvSpPr/>
          <p:nvPr/>
        </p:nvSpPr>
        <p:spPr>
          <a:xfrm flipH="1" flipV="1">
            <a:off x="4897635" y="6783352"/>
            <a:ext cx="1916842" cy="1066286"/>
          </a:xfrm>
          <a:prstGeom prst="line">
            <a:avLst/>
          </a:prstGeom>
          <a:ln w="508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1204" name="こんかいつくったのは…"/>
          <p:cNvSpPr txBox="1"/>
          <p:nvPr/>
        </p:nvSpPr>
        <p:spPr>
          <a:xfrm>
            <a:off x="6519839" y="7543969"/>
            <a:ext cx="6732805" cy="16044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defTabSz="543305">
              <a:defRPr sz="46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こんかいつくったのは</a:t>
            </a:r>
          </a:p>
          <a:p>
            <a:pPr defTabSz="543305">
              <a:defRPr sz="46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このぶぶん！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かいぞうれい"/>
          <p:cNvSpPr txBox="1"/>
          <p:nvPr>
            <p:ph type="title"/>
          </p:nvPr>
        </p:nvSpPr>
        <p:spPr>
          <a:xfrm>
            <a:off x="132159" y="3111500"/>
            <a:ext cx="12740481" cy="2159000"/>
          </a:xfrm>
          <a:prstGeom prst="rect">
            <a:avLst/>
          </a:prstGeom>
        </p:spPr>
        <p:txBody>
          <a:bodyPr/>
          <a:lstStyle/>
          <a:p>
            <a:pPr/>
            <a:r>
              <a:t>かいぞうれい</a:t>
            </a:r>
          </a:p>
        </p:txBody>
      </p:sp>
      <p:pic>
        <p:nvPicPr>
          <p:cNvPr id="120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" name="10 CLS:X=15…"/>
          <p:cNvSpPr txBox="1"/>
          <p:nvPr/>
        </p:nvSpPr>
        <p:spPr>
          <a:xfrm>
            <a:off x="75670" y="1949450"/>
            <a:ext cx="12718853" cy="4330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10 CLS:X=15</a:t>
            </a:r>
          </a:p>
          <a:p>
            <a:pPr algn="l"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20 LC X,5:?”</a:t>
            </a:r>
            <a:r>
              <a:rPr>
                <a:latin typeface="IchigoJam-GRAPH Regular"/>
                <a:ea typeface="IchigoJam-GRAPH Regular"/>
                <a:cs typeface="IchigoJam-GRAPH Regular"/>
                <a:sym typeface="IchigoJam-GRAPH Regular"/>
              </a:rPr>
              <a:t>c</a:t>
            </a:r>
            <a:r>
              <a:t>”</a:t>
            </a:r>
          </a:p>
          <a:p>
            <a:pPr algn="l"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30 LC RND(32),23:?”</a:t>
            </a:r>
            <a:r>
              <a:rPr>
                <a:solidFill>
                  <a:schemeClr val="accent5"/>
                </a:solidFill>
                <a:latin typeface="IchigoJam-GRAPH Regular"/>
                <a:ea typeface="IchigoJam-GRAPH Regular"/>
                <a:cs typeface="IchigoJam-GRAPH Regular"/>
                <a:sym typeface="IchigoJam-GRAPH Regular"/>
              </a:rPr>
              <a:t>eee</a:t>
            </a:r>
            <a:r>
              <a:t>”</a:t>
            </a:r>
          </a:p>
          <a:p>
            <a:pPr algn="l"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35 WAIT 3</a:t>
            </a:r>
          </a:p>
          <a:p>
            <a:pPr algn="l"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36 X=X-BTN(28)+BTN(29)</a:t>
            </a:r>
          </a:p>
          <a:p>
            <a:pPr algn="l"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37 X=X&amp;31</a:t>
            </a:r>
          </a:p>
          <a:p>
            <a:pPr algn="l"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39 IF SCR(X,5) END</a:t>
            </a:r>
          </a:p>
          <a:p>
            <a:pPr algn="l"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40 GOTO 20</a:t>
            </a:r>
            <a:br/>
          </a:p>
        </p:txBody>
      </p:sp>
      <p:sp>
        <p:nvSpPr>
          <p:cNvPr id="1210" name="なんいどアップ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なんいどアップ</a:t>
            </a:r>
          </a:p>
        </p:txBody>
      </p:sp>
      <p:sp>
        <p:nvSpPr>
          <p:cNvPr id="1211" name="F4でひょうじ…"/>
          <p:cNvSpPr txBox="1"/>
          <p:nvPr>
            <p:ph type="title"/>
          </p:nvPr>
        </p:nvSpPr>
        <p:spPr>
          <a:xfrm>
            <a:off x="69585" y="6684631"/>
            <a:ext cx="6191846" cy="2668655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F4でひょうじ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かえたら、エンター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F5</a:t>
            </a:r>
          </a:p>
        </p:txBody>
      </p:sp>
      <p:grpSp>
        <p:nvGrpSpPr>
          <p:cNvPr id="1215" name="Group"/>
          <p:cNvGrpSpPr/>
          <p:nvPr/>
        </p:nvGrpSpPr>
        <p:grpSpPr>
          <a:xfrm>
            <a:off x="10613346" y="2915129"/>
            <a:ext cx="540841" cy="562076"/>
            <a:chOff x="0" y="0"/>
            <a:chExt cx="540839" cy="562075"/>
          </a:xfrm>
        </p:grpSpPr>
        <p:sp>
          <p:nvSpPr>
            <p:cNvPr id="1212" name="Rectangle"/>
            <p:cNvSpPr/>
            <p:nvPr/>
          </p:nvSpPr>
          <p:spPr>
            <a:xfrm>
              <a:off x="0" y="0"/>
              <a:ext cx="540840" cy="562076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213" name="Line"/>
            <p:cNvSpPr/>
            <p:nvPr/>
          </p:nvSpPr>
          <p:spPr>
            <a:xfrm flipH="1" flipV="1">
              <a:off x="76908" y="379570"/>
              <a:ext cx="334705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214" name="Line"/>
            <p:cNvSpPr/>
            <p:nvPr/>
          </p:nvSpPr>
          <p:spPr>
            <a:xfrm flipH="1">
              <a:off x="395507" y="152556"/>
              <a:ext cx="1769" cy="24842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10 CLS:X=15…"/>
          <p:cNvSpPr txBox="1"/>
          <p:nvPr/>
        </p:nvSpPr>
        <p:spPr>
          <a:xfrm>
            <a:off x="75670" y="1949450"/>
            <a:ext cx="12718853" cy="4330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10 CLS:X=15</a:t>
            </a:r>
          </a:p>
          <a:p>
            <a:pPr algn="l"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20 LC X,5:?”</a:t>
            </a:r>
            <a:r>
              <a:rPr>
                <a:latin typeface="IchigoJam-GRAPH Regular"/>
                <a:ea typeface="IchigoJam-GRAPH Regular"/>
                <a:cs typeface="IchigoJam-GRAPH Regular"/>
                <a:sym typeface="IchigoJam-GRAPH Regular"/>
              </a:rPr>
              <a:t>c</a:t>
            </a:r>
            <a:r>
              <a:t>”</a:t>
            </a:r>
          </a:p>
          <a:p>
            <a:pPr algn="l"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30 LC RND(32),23:?”</a:t>
            </a:r>
            <a:r>
              <a:rPr>
                <a:latin typeface="IchigoJam-GRAPH Regular"/>
                <a:ea typeface="IchigoJam-GRAPH Regular"/>
                <a:cs typeface="IchigoJam-GRAPH Regular"/>
                <a:sym typeface="IchigoJam-GRAPH Regular"/>
              </a:rPr>
              <a:t>eee</a:t>
            </a:r>
            <a:r>
              <a:t>”</a:t>
            </a:r>
          </a:p>
          <a:p>
            <a:pPr algn="l"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35 WAIT </a:t>
            </a:r>
            <a:r>
              <a:rPr>
                <a:solidFill>
                  <a:schemeClr val="accent5"/>
                </a:solidFill>
              </a:rPr>
              <a:t>6</a:t>
            </a:r>
          </a:p>
          <a:p>
            <a:pPr algn="l"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36 X=X-BTN(28)+BTN(29)</a:t>
            </a:r>
          </a:p>
          <a:p>
            <a:pPr algn="l"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37 X=X&amp;31</a:t>
            </a:r>
          </a:p>
          <a:p>
            <a:pPr algn="l"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39 IF SCR(X,5) END</a:t>
            </a:r>
          </a:p>
          <a:p>
            <a:pPr algn="l"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40 GOTO 20</a:t>
            </a:r>
            <a:br/>
          </a:p>
        </p:txBody>
      </p:sp>
      <p:sp>
        <p:nvSpPr>
          <p:cNvPr id="1218" name="なんいどダウン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なんいどダウン</a:t>
            </a:r>
          </a:p>
        </p:txBody>
      </p:sp>
      <p:sp>
        <p:nvSpPr>
          <p:cNvPr id="1219" name="F4でひょうじ…"/>
          <p:cNvSpPr txBox="1"/>
          <p:nvPr>
            <p:ph type="title"/>
          </p:nvPr>
        </p:nvSpPr>
        <p:spPr>
          <a:xfrm>
            <a:off x="69585" y="6684631"/>
            <a:ext cx="6191846" cy="2668655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F4でひょうじ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かえたら、エンター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F5</a:t>
            </a:r>
          </a:p>
        </p:txBody>
      </p:sp>
      <p:grpSp>
        <p:nvGrpSpPr>
          <p:cNvPr id="1223" name="Group"/>
          <p:cNvGrpSpPr/>
          <p:nvPr/>
        </p:nvGrpSpPr>
        <p:grpSpPr>
          <a:xfrm>
            <a:off x="4326846" y="3406195"/>
            <a:ext cx="417155" cy="433535"/>
            <a:chOff x="0" y="0"/>
            <a:chExt cx="417153" cy="433533"/>
          </a:xfrm>
        </p:grpSpPr>
        <p:sp>
          <p:nvSpPr>
            <p:cNvPr id="1220" name="Rectangle"/>
            <p:cNvSpPr/>
            <p:nvPr/>
          </p:nvSpPr>
          <p:spPr>
            <a:xfrm>
              <a:off x="0" y="0"/>
              <a:ext cx="417154" cy="43353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221" name="Line"/>
            <p:cNvSpPr/>
            <p:nvPr/>
          </p:nvSpPr>
          <p:spPr>
            <a:xfrm flipH="1" flipV="1">
              <a:off x="59319" y="292765"/>
              <a:ext cx="258162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222" name="Line"/>
            <p:cNvSpPr/>
            <p:nvPr/>
          </p:nvSpPr>
          <p:spPr>
            <a:xfrm flipH="1">
              <a:off x="305058" y="117668"/>
              <a:ext cx="1364" cy="19161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35"/>
          <p:cNvSpPr txBox="1"/>
          <p:nvPr/>
        </p:nvSpPr>
        <p:spPr>
          <a:xfrm>
            <a:off x="501359" y="3697934"/>
            <a:ext cx="12718853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35</a:t>
            </a:r>
          </a:p>
        </p:txBody>
      </p:sp>
      <p:sp>
        <p:nvSpPr>
          <p:cNvPr id="1226" name="ノーウェイト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ノーウェイト</a:t>
            </a:r>
          </a:p>
        </p:txBody>
      </p:sp>
      <p:sp>
        <p:nvSpPr>
          <p:cNvPr id="1227" name="F4でひょうじ…"/>
          <p:cNvSpPr txBox="1"/>
          <p:nvPr>
            <p:ph type="title"/>
          </p:nvPr>
        </p:nvSpPr>
        <p:spPr>
          <a:xfrm>
            <a:off x="69585" y="6684631"/>
            <a:ext cx="6191846" cy="2668655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F4でひょうじ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かえたら、エンター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F5</a:t>
            </a:r>
          </a:p>
        </p:txBody>
      </p:sp>
      <p:grpSp>
        <p:nvGrpSpPr>
          <p:cNvPr id="1231" name="Group"/>
          <p:cNvGrpSpPr/>
          <p:nvPr/>
        </p:nvGrpSpPr>
        <p:grpSpPr>
          <a:xfrm>
            <a:off x="2326107" y="3725462"/>
            <a:ext cx="688199" cy="693770"/>
            <a:chOff x="0" y="0"/>
            <a:chExt cx="688197" cy="693768"/>
          </a:xfrm>
        </p:grpSpPr>
        <p:sp>
          <p:nvSpPr>
            <p:cNvPr id="1228" name="Rectangle"/>
            <p:cNvSpPr/>
            <p:nvPr/>
          </p:nvSpPr>
          <p:spPr>
            <a:xfrm>
              <a:off x="0" y="0"/>
              <a:ext cx="688198" cy="693769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229" name="Line"/>
            <p:cNvSpPr/>
            <p:nvPr/>
          </p:nvSpPr>
          <p:spPr>
            <a:xfrm flipH="1" flipV="1">
              <a:off x="97862" y="468503"/>
              <a:ext cx="425901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230" name="Line"/>
            <p:cNvSpPr/>
            <p:nvPr/>
          </p:nvSpPr>
          <p:spPr>
            <a:xfrm flipH="1">
              <a:off x="503269" y="188300"/>
              <a:ext cx="2250" cy="30663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1232" name="ばんごうだけいれて…"/>
          <p:cNvSpPr txBox="1"/>
          <p:nvPr/>
        </p:nvSpPr>
        <p:spPr>
          <a:xfrm>
            <a:off x="6390360" y="873269"/>
            <a:ext cx="6191846" cy="26686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defTabSz="554990">
              <a:defRPr sz="47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ばんごうだけいれて</a:t>
            </a:r>
          </a:p>
          <a:p>
            <a:pPr defTabSz="554990">
              <a:defRPr sz="47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エンターで</a:t>
            </a:r>
          </a:p>
          <a:p>
            <a:pPr defTabSz="554990">
              <a:defRPr sz="47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そのぎょうをけせるよ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4" name="35 WAIT 4"/>
          <p:cNvSpPr txBox="1"/>
          <p:nvPr/>
        </p:nvSpPr>
        <p:spPr>
          <a:xfrm>
            <a:off x="501359" y="3697934"/>
            <a:ext cx="12718853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35 WAIT 4</a:t>
            </a:r>
          </a:p>
        </p:txBody>
      </p:sp>
      <p:sp>
        <p:nvSpPr>
          <p:cNvPr id="1235" name="まってもらおう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まってもらおう</a:t>
            </a:r>
          </a:p>
        </p:txBody>
      </p:sp>
      <p:sp>
        <p:nvSpPr>
          <p:cNvPr id="1236" name="F4でひょうじ…"/>
          <p:cNvSpPr txBox="1"/>
          <p:nvPr>
            <p:ph type="title"/>
          </p:nvPr>
        </p:nvSpPr>
        <p:spPr>
          <a:xfrm>
            <a:off x="69585" y="6684631"/>
            <a:ext cx="6191846" cy="2668655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F4でひょうじ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かえたら、エンター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F5</a:t>
            </a:r>
          </a:p>
        </p:txBody>
      </p:sp>
      <p:grpSp>
        <p:nvGrpSpPr>
          <p:cNvPr id="1240" name="Group"/>
          <p:cNvGrpSpPr/>
          <p:nvPr/>
        </p:nvGrpSpPr>
        <p:grpSpPr>
          <a:xfrm>
            <a:off x="7592658" y="3751099"/>
            <a:ext cx="688199" cy="693770"/>
            <a:chOff x="0" y="0"/>
            <a:chExt cx="688197" cy="693768"/>
          </a:xfrm>
        </p:grpSpPr>
        <p:sp>
          <p:nvSpPr>
            <p:cNvPr id="1237" name="Rectangle"/>
            <p:cNvSpPr/>
            <p:nvPr/>
          </p:nvSpPr>
          <p:spPr>
            <a:xfrm>
              <a:off x="0" y="0"/>
              <a:ext cx="688198" cy="693769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238" name="Line"/>
            <p:cNvSpPr/>
            <p:nvPr/>
          </p:nvSpPr>
          <p:spPr>
            <a:xfrm flipH="1" flipV="1">
              <a:off x="97862" y="468503"/>
              <a:ext cx="425901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239" name="Line"/>
            <p:cNvSpPr/>
            <p:nvPr/>
          </p:nvSpPr>
          <p:spPr>
            <a:xfrm flipH="1">
              <a:off x="503269" y="188300"/>
              <a:ext cx="2250" cy="30663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10 CLT:CLS:X=15…"/>
          <p:cNvSpPr txBox="1"/>
          <p:nvPr/>
        </p:nvSpPr>
        <p:spPr>
          <a:xfrm>
            <a:off x="75670" y="1949450"/>
            <a:ext cx="12718853" cy="4330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10 </a:t>
            </a:r>
            <a:r>
              <a:rPr>
                <a:solidFill>
                  <a:schemeClr val="accent5"/>
                </a:solidFill>
              </a:rPr>
              <a:t>CLT:</a:t>
            </a:r>
            <a:r>
              <a:t>CLS:X=15</a:t>
            </a:r>
          </a:p>
          <a:p>
            <a:pPr algn="l"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20 LC X,5:?”</a:t>
            </a:r>
            <a:r>
              <a:rPr>
                <a:latin typeface="IchigoJam-GRAPH Regular"/>
                <a:ea typeface="IchigoJam-GRAPH Regular"/>
                <a:cs typeface="IchigoJam-GRAPH Regular"/>
                <a:sym typeface="IchigoJam-GRAPH Regular"/>
              </a:rPr>
              <a:t>c</a:t>
            </a:r>
            <a:r>
              <a:t>”</a:t>
            </a:r>
          </a:p>
          <a:p>
            <a:pPr algn="l"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30 LC RND(32),23:?”</a:t>
            </a:r>
            <a:r>
              <a:rPr>
                <a:latin typeface="IchigoJam-GRAPH Regular"/>
                <a:ea typeface="IchigoJam-GRAPH Regular"/>
                <a:cs typeface="IchigoJam-GRAPH Regular"/>
                <a:sym typeface="IchigoJam-GRAPH Regular"/>
              </a:rPr>
              <a:t>eee</a:t>
            </a:r>
            <a:r>
              <a:t>”</a:t>
            </a:r>
          </a:p>
          <a:p>
            <a:pPr algn="l"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35 WAIT 6</a:t>
            </a:r>
          </a:p>
          <a:p>
            <a:pPr algn="l"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36 X=X-BTN(28)+BTN(29)</a:t>
            </a:r>
          </a:p>
          <a:p>
            <a:pPr algn="l"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37 X=X&amp;31</a:t>
            </a:r>
          </a:p>
          <a:p>
            <a:pPr algn="l"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39 IF SCR(X,5) </a:t>
            </a:r>
            <a:r>
              <a:rPr>
                <a:solidFill>
                  <a:schemeClr val="accent5"/>
                </a:solidFill>
              </a:rPr>
              <a:t>?TICK():</a:t>
            </a:r>
            <a:r>
              <a:t>END</a:t>
            </a:r>
          </a:p>
          <a:p>
            <a:pPr algn="l"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40 GOTO 20</a:t>
            </a:r>
            <a:br/>
          </a:p>
        </p:txBody>
      </p:sp>
      <p:sp>
        <p:nvSpPr>
          <p:cNvPr id="1243" name="スコアひょうじ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スコアひょうじ</a:t>
            </a:r>
          </a:p>
        </p:txBody>
      </p:sp>
      <p:sp>
        <p:nvSpPr>
          <p:cNvPr id="1244" name="F4でひょうじ…"/>
          <p:cNvSpPr txBox="1"/>
          <p:nvPr>
            <p:ph type="title"/>
          </p:nvPr>
        </p:nvSpPr>
        <p:spPr>
          <a:xfrm>
            <a:off x="69585" y="6684631"/>
            <a:ext cx="6191846" cy="2668655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F4でひょうじ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かえたら、エンター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F5</a:t>
            </a:r>
          </a:p>
        </p:txBody>
      </p:sp>
      <p:grpSp>
        <p:nvGrpSpPr>
          <p:cNvPr id="1248" name="Group"/>
          <p:cNvGrpSpPr/>
          <p:nvPr/>
        </p:nvGrpSpPr>
        <p:grpSpPr>
          <a:xfrm>
            <a:off x="7053112" y="2000729"/>
            <a:ext cx="417155" cy="433534"/>
            <a:chOff x="0" y="0"/>
            <a:chExt cx="417153" cy="433533"/>
          </a:xfrm>
        </p:grpSpPr>
        <p:sp>
          <p:nvSpPr>
            <p:cNvPr id="1245" name="Rectangle"/>
            <p:cNvSpPr/>
            <p:nvPr/>
          </p:nvSpPr>
          <p:spPr>
            <a:xfrm>
              <a:off x="0" y="0"/>
              <a:ext cx="417154" cy="43353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246" name="Line"/>
            <p:cNvSpPr/>
            <p:nvPr/>
          </p:nvSpPr>
          <p:spPr>
            <a:xfrm flipH="1" flipV="1">
              <a:off x="59319" y="292765"/>
              <a:ext cx="258162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247" name="Line"/>
            <p:cNvSpPr/>
            <p:nvPr/>
          </p:nvSpPr>
          <p:spPr>
            <a:xfrm flipH="1">
              <a:off x="305058" y="117668"/>
              <a:ext cx="1364" cy="19161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grpSp>
        <p:nvGrpSpPr>
          <p:cNvPr id="1252" name="Group"/>
          <p:cNvGrpSpPr/>
          <p:nvPr/>
        </p:nvGrpSpPr>
        <p:grpSpPr>
          <a:xfrm>
            <a:off x="12107712" y="4820129"/>
            <a:ext cx="417155" cy="433534"/>
            <a:chOff x="0" y="0"/>
            <a:chExt cx="417153" cy="433533"/>
          </a:xfrm>
        </p:grpSpPr>
        <p:sp>
          <p:nvSpPr>
            <p:cNvPr id="1249" name="Rectangle"/>
            <p:cNvSpPr/>
            <p:nvPr/>
          </p:nvSpPr>
          <p:spPr>
            <a:xfrm>
              <a:off x="0" y="0"/>
              <a:ext cx="417154" cy="43353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250" name="Line"/>
            <p:cNvSpPr/>
            <p:nvPr/>
          </p:nvSpPr>
          <p:spPr>
            <a:xfrm flipH="1" flipV="1">
              <a:off x="59319" y="292765"/>
              <a:ext cx="258162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251" name="Line"/>
            <p:cNvSpPr/>
            <p:nvPr/>
          </p:nvSpPr>
          <p:spPr>
            <a:xfrm flipH="1">
              <a:off x="305058" y="117668"/>
              <a:ext cx="1364" cy="19161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4" name="10 CLT:CLS:X=15…"/>
          <p:cNvSpPr txBox="1"/>
          <p:nvPr/>
        </p:nvSpPr>
        <p:spPr>
          <a:xfrm>
            <a:off x="75670" y="1949450"/>
            <a:ext cx="12718853" cy="4330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10 CLT:CLS:X=15</a:t>
            </a:r>
          </a:p>
          <a:p>
            <a:pPr algn="l"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20 LC X,5:?”</a:t>
            </a:r>
            <a:r>
              <a:rPr>
                <a:latin typeface="IchigoJam-GRAPH Regular"/>
                <a:ea typeface="IchigoJam-GRAPH Regular"/>
                <a:cs typeface="IchigoJam-GRAPH Regular"/>
                <a:sym typeface="IchigoJam-GRAPH Regular"/>
              </a:rPr>
              <a:t>c</a:t>
            </a:r>
            <a:r>
              <a:t>”</a:t>
            </a:r>
          </a:p>
          <a:p>
            <a:pPr algn="l"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30 LC RND(32),23:?”</a:t>
            </a:r>
            <a:r>
              <a:rPr>
                <a:latin typeface="IchigoJam-GRAPH Regular"/>
                <a:ea typeface="IchigoJam-GRAPH Regular"/>
                <a:cs typeface="IchigoJam-GRAPH Regular"/>
                <a:sym typeface="IchigoJam-GRAPH Regular"/>
              </a:rPr>
              <a:t>eee</a:t>
            </a:r>
            <a:r>
              <a:t>”</a:t>
            </a:r>
          </a:p>
          <a:p>
            <a:pPr algn="l"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35 WAIT 6</a:t>
            </a:r>
            <a:r>
              <a:rPr>
                <a:solidFill>
                  <a:schemeClr val="accent5"/>
                </a:solidFill>
              </a:rPr>
              <a:t>:BEEP 20</a:t>
            </a:r>
          </a:p>
          <a:p>
            <a:pPr algn="l"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36 X=X-BTN(28)+BTN(29)</a:t>
            </a:r>
          </a:p>
          <a:p>
            <a:pPr algn="l"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37 X=X&amp;31</a:t>
            </a:r>
          </a:p>
          <a:p>
            <a:pPr algn="l"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39 IF SCR(X,5) ?TICK():END</a:t>
            </a:r>
          </a:p>
          <a:p>
            <a:pPr algn="l"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40 GOTO 20</a:t>
            </a:r>
            <a:br/>
          </a:p>
        </p:txBody>
      </p:sp>
      <p:sp>
        <p:nvSpPr>
          <p:cNvPr id="1255" name="おとをつけよう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おとをつけよう</a:t>
            </a:r>
          </a:p>
        </p:txBody>
      </p:sp>
      <p:sp>
        <p:nvSpPr>
          <p:cNvPr id="1256" name="F4でひょうじ…"/>
          <p:cNvSpPr txBox="1"/>
          <p:nvPr>
            <p:ph type="title"/>
          </p:nvPr>
        </p:nvSpPr>
        <p:spPr>
          <a:xfrm>
            <a:off x="69585" y="6684631"/>
            <a:ext cx="6191846" cy="2668655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F4でひょうじ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かえたら、エンター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F5</a:t>
            </a:r>
          </a:p>
        </p:txBody>
      </p:sp>
      <p:grpSp>
        <p:nvGrpSpPr>
          <p:cNvPr id="1260" name="Group"/>
          <p:cNvGrpSpPr/>
          <p:nvPr/>
        </p:nvGrpSpPr>
        <p:grpSpPr>
          <a:xfrm>
            <a:off x="7925775" y="3405502"/>
            <a:ext cx="417154" cy="433535"/>
            <a:chOff x="0" y="0"/>
            <a:chExt cx="417153" cy="433533"/>
          </a:xfrm>
        </p:grpSpPr>
        <p:sp>
          <p:nvSpPr>
            <p:cNvPr id="1257" name="Rectangle"/>
            <p:cNvSpPr/>
            <p:nvPr/>
          </p:nvSpPr>
          <p:spPr>
            <a:xfrm>
              <a:off x="0" y="0"/>
              <a:ext cx="417154" cy="43353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258" name="Line"/>
            <p:cNvSpPr/>
            <p:nvPr/>
          </p:nvSpPr>
          <p:spPr>
            <a:xfrm flipH="1" flipV="1">
              <a:off x="59319" y="292765"/>
              <a:ext cx="258162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259" name="Line"/>
            <p:cNvSpPr/>
            <p:nvPr/>
          </p:nvSpPr>
          <p:spPr>
            <a:xfrm flipH="1">
              <a:off x="305058" y="117668"/>
              <a:ext cx="1364" cy="19161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10 CLT:CLS:X=15:PLAY”$CDE2&quot;…"/>
          <p:cNvSpPr txBox="1"/>
          <p:nvPr/>
        </p:nvSpPr>
        <p:spPr>
          <a:xfrm>
            <a:off x="151870" y="2292349"/>
            <a:ext cx="12718853" cy="3644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1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10 CLT:CLS:X=15</a:t>
            </a:r>
            <a:r>
              <a:rPr>
                <a:solidFill>
                  <a:schemeClr val="accent5"/>
                </a:solidFill>
              </a:rPr>
              <a:t>:PLAY”$CDE2"</a:t>
            </a:r>
          </a:p>
          <a:p>
            <a:pPr algn="l">
              <a:defRPr sz="31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20 LC X,5:?”</a:t>
            </a:r>
            <a:r>
              <a:rPr>
                <a:latin typeface="IchigoJam-GRAPH Regular"/>
                <a:ea typeface="IchigoJam-GRAPH Regular"/>
                <a:cs typeface="IchigoJam-GRAPH Regular"/>
                <a:sym typeface="IchigoJam-GRAPH Regular"/>
              </a:rPr>
              <a:t>c</a:t>
            </a:r>
            <a:r>
              <a:t>”</a:t>
            </a:r>
          </a:p>
          <a:p>
            <a:pPr algn="l">
              <a:defRPr sz="31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30 LC RND(32),23:?”</a:t>
            </a:r>
            <a:r>
              <a:rPr>
                <a:latin typeface="IchigoJam-GRAPH Regular"/>
                <a:ea typeface="IchigoJam-GRAPH Regular"/>
                <a:cs typeface="IchigoJam-GRAPH Regular"/>
                <a:sym typeface="IchigoJam-GRAPH Regular"/>
              </a:rPr>
              <a:t>eee</a:t>
            </a:r>
            <a:r>
              <a:t>”</a:t>
            </a:r>
          </a:p>
          <a:p>
            <a:pPr algn="l">
              <a:defRPr sz="31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35 WAIT 10-TICK()/120</a:t>
            </a:r>
          </a:p>
          <a:p>
            <a:pPr algn="l">
              <a:defRPr sz="31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36 X=X-BTN(28)+BTN(29)</a:t>
            </a:r>
          </a:p>
          <a:p>
            <a:pPr algn="l">
              <a:defRPr sz="31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37 X=X&amp;31</a:t>
            </a:r>
          </a:p>
          <a:p>
            <a:pPr algn="l">
              <a:defRPr sz="31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39 IF SCR(X,5) </a:t>
            </a:r>
            <a:r>
              <a:rPr>
                <a:solidFill>
                  <a:schemeClr val="accent5"/>
                </a:solidFill>
              </a:rPr>
              <a:t>BEEP:</a:t>
            </a:r>
            <a:r>
              <a:t>?TICK():END</a:t>
            </a:r>
          </a:p>
          <a:p>
            <a:pPr algn="l">
              <a:defRPr sz="31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40 GOTO 20</a:t>
            </a:r>
            <a:br/>
          </a:p>
        </p:txBody>
      </p:sp>
      <p:sp>
        <p:nvSpPr>
          <p:cNvPr id="1263" name="BGMにしよう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BGMにしよう</a:t>
            </a:r>
          </a:p>
        </p:txBody>
      </p:sp>
      <p:sp>
        <p:nvSpPr>
          <p:cNvPr id="1264" name="F4でひょうじ…"/>
          <p:cNvSpPr txBox="1"/>
          <p:nvPr>
            <p:ph type="title"/>
          </p:nvPr>
        </p:nvSpPr>
        <p:spPr>
          <a:xfrm>
            <a:off x="69585" y="6684631"/>
            <a:ext cx="6191846" cy="2668655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F4でひょうじ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かえたら、エンター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F5</a:t>
            </a:r>
          </a:p>
        </p:txBody>
      </p:sp>
      <p:grpSp>
        <p:nvGrpSpPr>
          <p:cNvPr id="1268" name="Group"/>
          <p:cNvGrpSpPr/>
          <p:nvPr/>
        </p:nvGrpSpPr>
        <p:grpSpPr>
          <a:xfrm>
            <a:off x="10858879" y="2335162"/>
            <a:ext cx="417154" cy="433534"/>
            <a:chOff x="0" y="0"/>
            <a:chExt cx="417153" cy="433533"/>
          </a:xfrm>
        </p:grpSpPr>
        <p:sp>
          <p:nvSpPr>
            <p:cNvPr id="1265" name="Rectangle"/>
            <p:cNvSpPr/>
            <p:nvPr/>
          </p:nvSpPr>
          <p:spPr>
            <a:xfrm>
              <a:off x="0" y="0"/>
              <a:ext cx="417154" cy="43353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266" name="Line"/>
            <p:cNvSpPr/>
            <p:nvPr/>
          </p:nvSpPr>
          <p:spPr>
            <a:xfrm flipH="1" flipV="1">
              <a:off x="59319" y="292765"/>
              <a:ext cx="258162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267" name="Line"/>
            <p:cNvSpPr/>
            <p:nvPr/>
          </p:nvSpPr>
          <p:spPr>
            <a:xfrm flipH="1">
              <a:off x="305058" y="117668"/>
              <a:ext cx="1364" cy="19161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grpSp>
        <p:nvGrpSpPr>
          <p:cNvPr id="1272" name="Group"/>
          <p:cNvGrpSpPr/>
          <p:nvPr/>
        </p:nvGrpSpPr>
        <p:grpSpPr>
          <a:xfrm>
            <a:off x="12476012" y="4663495"/>
            <a:ext cx="417154" cy="433535"/>
            <a:chOff x="0" y="0"/>
            <a:chExt cx="417153" cy="433533"/>
          </a:xfrm>
        </p:grpSpPr>
        <p:sp>
          <p:nvSpPr>
            <p:cNvPr id="1269" name="Rectangle"/>
            <p:cNvSpPr/>
            <p:nvPr/>
          </p:nvSpPr>
          <p:spPr>
            <a:xfrm>
              <a:off x="0" y="0"/>
              <a:ext cx="417154" cy="43353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270" name="Line"/>
            <p:cNvSpPr/>
            <p:nvPr/>
          </p:nvSpPr>
          <p:spPr>
            <a:xfrm flipH="1" flipV="1">
              <a:off x="59319" y="292765"/>
              <a:ext cx="258162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271" name="Line"/>
            <p:cNvSpPr/>
            <p:nvPr/>
          </p:nvSpPr>
          <p:spPr>
            <a:xfrm flipH="1">
              <a:off x="305058" y="117668"/>
              <a:ext cx="1364" cy="19161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4" name="10 CLT:CLS:X=15…"/>
          <p:cNvSpPr txBox="1"/>
          <p:nvPr/>
        </p:nvSpPr>
        <p:spPr>
          <a:xfrm>
            <a:off x="75670" y="1949450"/>
            <a:ext cx="12718853" cy="4330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10 CLT:CLS:X=15</a:t>
            </a:r>
          </a:p>
          <a:p>
            <a:pPr algn="l"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20 LC X,5:?”</a:t>
            </a:r>
            <a:r>
              <a:rPr>
                <a:latin typeface="IchigoJam-GRAPH Regular"/>
                <a:ea typeface="IchigoJam-GRAPH Regular"/>
                <a:cs typeface="IchigoJam-GRAPH Regular"/>
                <a:sym typeface="IchigoJam-GRAPH Regular"/>
              </a:rPr>
              <a:t>c</a:t>
            </a:r>
            <a:r>
              <a:t>”</a:t>
            </a:r>
          </a:p>
          <a:p>
            <a:pPr algn="l"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30 LC RND(32),23:?”</a:t>
            </a:r>
            <a:r>
              <a:rPr>
                <a:latin typeface="IchigoJam-GRAPH Regular"/>
                <a:ea typeface="IchigoJam-GRAPH Regular"/>
                <a:cs typeface="IchigoJam-GRAPH Regular"/>
                <a:sym typeface="IchigoJam-GRAPH Regular"/>
              </a:rPr>
              <a:t>eee</a:t>
            </a:r>
            <a:r>
              <a:t>”</a:t>
            </a:r>
          </a:p>
          <a:p>
            <a:pPr algn="l"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35 WAIT </a:t>
            </a:r>
            <a:r>
              <a:rPr>
                <a:solidFill>
                  <a:schemeClr val="accent5"/>
                </a:solidFill>
              </a:rPr>
              <a:t>10-TICK()/120</a:t>
            </a:r>
          </a:p>
          <a:p>
            <a:pPr algn="l"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36 X=X-BTN(28)+BTN(29)</a:t>
            </a:r>
          </a:p>
          <a:p>
            <a:pPr algn="l"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37 X=X&amp;31</a:t>
            </a:r>
          </a:p>
          <a:p>
            <a:pPr algn="l"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39 IF SCR(X,5) ?TICK():END</a:t>
            </a:r>
          </a:p>
          <a:p>
            <a:pPr algn="l"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40 GOTO 20</a:t>
            </a:r>
            <a:br/>
          </a:p>
        </p:txBody>
      </p:sp>
      <p:sp>
        <p:nvSpPr>
          <p:cNvPr id="1275" name="だんだんはやく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だんだんはやく</a:t>
            </a:r>
          </a:p>
        </p:txBody>
      </p:sp>
      <p:sp>
        <p:nvSpPr>
          <p:cNvPr id="1276" name="F4でひょうじ…"/>
          <p:cNvSpPr txBox="1"/>
          <p:nvPr>
            <p:ph type="title"/>
          </p:nvPr>
        </p:nvSpPr>
        <p:spPr>
          <a:xfrm>
            <a:off x="69585" y="6684631"/>
            <a:ext cx="6191846" cy="2668655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F4でひょうじ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かえたら、エンター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F5</a:t>
            </a:r>
          </a:p>
        </p:txBody>
      </p:sp>
      <p:grpSp>
        <p:nvGrpSpPr>
          <p:cNvPr id="1280" name="Group"/>
          <p:cNvGrpSpPr/>
          <p:nvPr/>
        </p:nvGrpSpPr>
        <p:grpSpPr>
          <a:xfrm>
            <a:off x="9711379" y="3418895"/>
            <a:ext cx="417155" cy="433535"/>
            <a:chOff x="0" y="0"/>
            <a:chExt cx="417153" cy="433533"/>
          </a:xfrm>
        </p:grpSpPr>
        <p:sp>
          <p:nvSpPr>
            <p:cNvPr id="1277" name="Rectangle"/>
            <p:cNvSpPr/>
            <p:nvPr/>
          </p:nvSpPr>
          <p:spPr>
            <a:xfrm>
              <a:off x="0" y="0"/>
              <a:ext cx="417154" cy="43353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278" name="Line"/>
            <p:cNvSpPr/>
            <p:nvPr/>
          </p:nvSpPr>
          <p:spPr>
            <a:xfrm flipH="1" flipV="1">
              <a:off x="59319" y="292765"/>
              <a:ext cx="258162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279" name="Line"/>
            <p:cNvSpPr/>
            <p:nvPr/>
          </p:nvSpPr>
          <p:spPr>
            <a:xfrm flipH="1">
              <a:off x="305058" y="117668"/>
              <a:ext cx="1364" cy="19161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21097" r="35198" b="14414"/>
          <a:stretch>
            <a:fillRect/>
          </a:stretch>
        </p:blipFill>
        <p:spPr>
          <a:xfrm>
            <a:off x="-66583" y="-35373"/>
            <a:ext cx="7750999" cy="7713549"/>
          </a:xfrm>
          <a:prstGeom prst="rect">
            <a:avLst/>
          </a:prstGeom>
          <a:ln w="12700">
            <a:miter lim="400000"/>
          </a:ln>
        </p:spPr>
      </p:pic>
      <p:sp>
        <p:nvSpPr>
          <p:cNvPr id="311" name="じぶんでくみたてるパソコン！"/>
          <p:cNvSpPr txBox="1"/>
          <p:nvPr>
            <p:ph type="title"/>
          </p:nvPr>
        </p:nvSpPr>
        <p:spPr>
          <a:xfrm>
            <a:off x="952500" y="7819855"/>
            <a:ext cx="11099800" cy="1870921"/>
          </a:xfrm>
          <a:prstGeom prst="rect">
            <a:avLst/>
          </a:prstGeom>
        </p:spPr>
        <p:txBody>
          <a:bodyPr/>
          <a:lstStyle>
            <a:lvl1pPr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じぶんでくみたてるパソコン！</a:t>
            </a:r>
          </a:p>
        </p:txBody>
      </p:sp>
      <p:pic>
        <p:nvPicPr>
          <p:cNvPr id="312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10353" r="0" b="0"/>
          <a:stretch>
            <a:fillRect/>
          </a:stretch>
        </p:blipFill>
        <p:spPr>
          <a:xfrm>
            <a:off x="9400327" y="1262123"/>
            <a:ext cx="2033864" cy="2914863"/>
          </a:xfrm>
          <a:prstGeom prst="rect">
            <a:avLst/>
          </a:prstGeom>
          <a:ln w="12700">
            <a:miter lim="400000"/>
          </a:ln>
        </p:spPr>
      </p:pic>
      <p:sp>
        <p:nvSpPr>
          <p:cNvPr id="313" name="IchigoJamの…"/>
          <p:cNvSpPr txBox="1"/>
          <p:nvPr/>
        </p:nvSpPr>
        <p:spPr>
          <a:xfrm>
            <a:off x="7761393" y="4076110"/>
            <a:ext cx="5311855" cy="28585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IchigoJamの</a:t>
            </a:r>
          </a:p>
          <a:p>
            <a:pPr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コアをきりだした</a:t>
            </a:r>
          </a:p>
          <a:p>
            <a:pPr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IchigoDake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2" name="SAVE1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SAVE1</a:t>
            </a:r>
          </a:p>
        </p:txBody>
      </p:sp>
      <p:pic>
        <p:nvPicPr>
          <p:cNvPr id="128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1284" name="F3、1、エンター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F3、1、エンター</a:t>
            </a:r>
          </a:p>
        </p:txBody>
      </p:sp>
      <p:sp>
        <p:nvSpPr>
          <p:cNvPr id="1285" name="ほぞん（0〜3まで4つOK）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531622">
              <a:defRPr sz="45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ほぞん（0〜3まで4つOK）</a:t>
            </a:r>
          </a:p>
        </p:txBody>
      </p:sp>
      <p:pic>
        <p:nvPicPr>
          <p:cNvPr id="1286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1287" name="Circle"/>
          <p:cNvSpPr/>
          <p:nvPr/>
        </p:nvSpPr>
        <p:spPr>
          <a:xfrm>
            <a:off x="9792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288" name="F3"/>
          <p:cNvSpPr txBox="1"/>
          <p:nvPr/>
        </p:nvSpPr>
        <p:spPr>
          <a:xfrm>
            <a:off x="11109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F3</a:t>
            </a:r>
          </a:p>
        </p:txBody>
      </p:sp>
      <p:grpSp>
        <p:nvGrpSpPr>
          <p:cNvPr id="1292" name="Group"/>
          <p:cNvGrpSpPr/>
          <p:nvPr/>
        </p:nvGrpSpPr>
        <p:grpSpPr>
          <a:xfrm>
            <a:off x="4415228" y="4413454"/>
            <a:ext cx="891680" cy="926692"/>
            <a:chOff x="0" y="0"/>
            <a:chExt cx="891678" cy="926690"/>
          </a:xfrm>
        </p:grpSpPr>
        <p:sp>
          <p:nvSpPr>
            <p:cNvPr id="1289" name="Rectangle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290" name="Line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291" name="Line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4" name="ロボットをあやつろう"/>
          <p:cNvSpPr txBox="1"/>
          <p:nvPr>
            <p:ph type="title"/>
          </p:nvPr>
        </p:nvSpPr>
        <p:spPr>
          <a:xfrm>
            <a:off x="132159" y="3111500"/>
            <a:ext cx="12740481" cy="2159000"/>
          </a:xfrm>
          <a:prstGeom prst="rect">
            <a:avLst/>
          </a:prstGeom>
        </p:spPr>
        <p:txBody>
          <a:bodyPr/>
          <a:lstStyle/>
          <a:p>
            <a:pPr/>
            <a:r>
              <a:t>ロボットをあやつろう</a:t>
            </a:r>
          </a:p>
        </p:txBody>
      </p:sp>
      <p:pic>
        <p:nvPicPr>
          <p:cNvPr id="129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80147" y="6118042"/>
            <a:ext cx="3426149" cy="3209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296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943611" y="6352082"/>
            <a:ext cx="3426150" cy="274092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8" name="NEW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NEW</a:t>
            </a:r>
          </a:p>
        </p:txBody>
      </p:sp>
      <p:pic>
        <p:nvPicPr>
          <p:cNvPr id="129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1300" name="あたらしく！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あたらしく！</a:t>
            </a:r>
          </a:p>
        </p:txBody>
      </p:sp>
      <p:sp>
        <p:nvSpPr>
          <p:cNvPr id="1301" name="さいしょから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algn="l"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さいしょから</a:t>
            </a:r>
          </a:p>
        </p:txBody>
      </p:sp>
      <p:grpSp>
        <p:nvGrpSpPr>
          <p:cNvPr id="1305" name="Group"/>
          <p:cNvGrpSpPr/>
          <p:nvPr/>
        </p:nvGrpSpPr>
        <p:grpSpPr>
          <a:xfrm>
            <a:off x="2920861" y="4413454"/>
            <a:ext cx="891680" cy="926692"/>
            <a:chOff x="0" y="0"/>
            <a:chExt cx="891678" cy="926690"/>
          </a:xfrm>
        </p:grpSpPr>
        <p:sp>
          <p:nvSpPr>
            <p:cNvPr id="1302" name="Rectangle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303" name="Line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304" name="Line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10 OUT33…"/>
          <p:cNvSpPr txBox="1"/>
          <p:nvPr/>
        </p:nvSpPr>
        <p:spPr>
          <a:xfrm>
            <a:off x="390525" y="852507"/>
            <a:ext cx="12223750" cy="18834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30000"/>
              </a:lnSpc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10 OUT33</a:t>
            </a:r>
          </a:p>
          <a:p>
            <a:pPr algn="l">
              <a:lnSpc>
                <a:spcPct val="130000"/>
              </a:lnSpc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SAVE0</a:t>
            </a:r>
          </a:p>
        </p:txBody>
      </p:sp>
      <p:sp>
        <p:nvSpPr>
          <p:cNvPr id="1308" name="ぜんしんさせよう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500">
                <a:solidFill>
                  <a:srgbClr val="FFFFFF"/>
                </a:solidFill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ぜんしんさせよう</a:t>
            </a:r>
          </a:p>
        </p:txBody>
      </p:sp>
      <p:grpSp>
        <p:nvGrpSpPr>
          <p:cNvPr id="1312" name="Group"/>
          <p:cNvGrpSpPr/>
          <p:nvPr/>
        </p:nvGrpSpPr>
        <p:grpSpPr>
          <a:xfrm>
            <a:off x="6670985" y="797467"/>
            <a:ext cx="891679" cy="926691"/>
            <a:chOff x="0" y="0"/>
            <a:chExt cx="891678" cy="926690"/>
          </a:xfrm>
        </p:grpSpPr>
        <p:sp>
          <p:nvSpPr>
            <p:cNvPr id="1309" name="Rectangle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310" name="Line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311" name="Line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grpSp>
        <p:nvGrpSpPr>
          <p:cNvPr id="1316" name="Group"/>
          <p:cNvGrpSpPr/>
          <p:nvPr/>
        </p:nvGrpSpPr>
        <p:grpSpPr>
          <a:xfrm>
            <a:off x="4379788" y="1834876"/>
            <a:ext cx="891680" cy="926692"/>
            <a:chOff x="0" y="0"/>
            <a:chExt cx="891678" cy="926690"/>
          </a:xfrm>
        </p:grpSpPr>
        <p:sp>
          <p:nvSpPr>
            <p:cNvPr id="1313" name="Rectangle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314" name="Line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315" name="Line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1317" name="ボタンをおしながら…"/>
          <p:cNvSpPr txBox="1"/>
          <p:nvPr/>
        </p:nvSpPr>
        <p:spPr>
          <a:xfrm>
            <a:off x="1440915" y="4781550"/>
            <a:ext cx="5829301" cy="1689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ボタンをおしながら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さしこむと</a:t>
            </a:r>
          </a:p>
        </p:txBody>
      </p:sp>
      <p:pic>
        <p:nvPicPr>
          <p:cNvPr id="131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248332" y="850209"/>
            <a:ext cx="4660730" cy="3728584"/>
          </a:xfrm>
          <a:prstGeom prst="rect">
            <a:avLst/>
          </a:prstGeom>
          <a:ln w="12700">
            <a:miter lim="400000"/>
          </a:ln>
        </p:spPr>
      </p:pic>
      <p:pic>
        <p:nvPicPr>
          <p:cNvPr id="1319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10353" r="0" b="0"/>
          <a:stretch>
            <a:fillRect/>
          </a:stretch>
        </p:blipFill>
        <p:spPr>
          <a:xfrm rot="1706733">
            <a:off x="8187907" y="4106168"/>
            <a:ext cx="1671274" cy="2395213"/>
          </a:xfrm>
          <a:prstGeom prst="rect">
            <a:avLst/>
          </a:prstGeom>
          <a:ln w="12700">
            <a:miter lim="400000"/>
          </a:ln>
        </p:spPr>
      </p:pic>
      <p:sp>
        <p:nvSpPr>
          <p:cNvPr id="1320" name="Arrow"/>
          <p:cNvSpPr/>
          <p:nvPr/>
        </p:nvSpPr>
        <p:spPr>
          <a:xfrm rot="17903888">
            <a:off x="9436237" y="5660058"/>
            <a:ext cx="1254120" cy="1191930"/>
          </a:xfrm>
          <a:prstGeom prst="rightArrow">
            <a:avLst>
              <a:gd name="adj1" fmla="val 32000"/>
              <a:gd name="adj2" fmla="val 67339"/>
            </a:avLst>
          </a:prstGeom>
          <a:blipFill>
            <a:blip r:embed="rId4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321" name="Arrow"/>
          <p:cNvSpPr/>
          <p:nvPr/>
        </p:nvSpPr>
        <p:spPr>
          <a:xfrm rot="16200000">
            <a:off x="8475484" y="6563774"/>
            <a:ext cx="633630" cy="507918"/>
          </a:xfrm>
          <a:prstGeom prst="rightArrow">
            <a:avLst>
              <a:gd name="adj1" fmla="val 32000"/>
              <a:gd name="adj2" fmla="val 79840"/>
            </a:avLst>
          </a:prstGeom>
          <a:blipFill>
            <a:blip r:embed="rId5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322" name="(F3)"/>
          <p:cNvSpPr txBox="1"/>
          <p:nvPr/>
        </p:nvSpPr>
        <p:spPr>
          <a:xfrm>
            <a:off x="1256200" y="2689097"/>
            <a:ext cx="1624331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(F3)</a:t>
            </a:r>
          </a:p>
        </p:txBody>
      </p:sp>
      <p:sp>
        <p:nvSpPr>
          <p:cNvPr id="1323" name="ファイル0がじどうきどう"/>
          <p:cNvSpPr txBox="1"/>
          <p:nvPr/>
        </p:nvSpPr>
        <p:spPr>
          <a:xfrm>
            <a:off x="582077" y="6711206"/>
            <a:ext cx="7546976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ファイル0がじどうきどう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5" name="LOAD0…"/>
          <p:cNvSpPr txBox="1"/>
          <p:nvPr/>
        </p:nvSpPr>
        <p:spPr>
          <a:xfrm>
            <a:off x="390525" y="438592"/>
            <a:ext cx="12223750" cy="518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50000"/>
              </a:lnSpc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LOAD0</a:t>
            </a:r>
          </a:p>
          <a:p>
            <a:pPr algn="l">
              <a:lnSpc>
                <a:spcPct val="150000"/>
              </a:lnSpc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LIST</a:t>
            </a:r>
          </a:p>
          <a:p>
            <a:pPr algn="l">
              <a:lnSpc>
                <a:spcPct val="150000"/>
              </a:lnSpc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10 OUT33</a:t>
            </a:r>
          </a:p>
          <a:p>
            <a:pPr algn="l">
              <a:lnSpc>
                <a:spcPct val="150000"/>
              </a:lnSpc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OK</a:t>
            </a:r>
          </a:p>
          <a:p>
            <a:pPr algn="l">
              <a:lnSpc>
                <a:spcPct val="150000"/>
              </a:lnSpc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20 WAIT120</a:t>
            </a:r>
          </a:p>
          <a:p>
            <a:pPr algn="l">
              <a:lnSpc>
                <a:spcPct val="150000"/>
              </a:lnSpc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30 OUT0</a:t>
            </a:r>
          </a:p>
          <a:p>
            <a:pPr algn="l">
              <a:lnSpc>
                <a:spcPct val="150000"/>
              </a:lnSpc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SAVE0</a:t>
            </a:r>
          </a:p>
        </p:txBody>
      </p:sp>
      <p:sp>
        <p:nvSpPr>
          <p:cNvPr id="1326" name="2びょうすすんで…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4500">
                <a:solidFill>
                  <a:srgbClr val="FFFFFF"/>
                </a:solidFill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r>
              <a:t>2びょうすすんで</a:t>
            </a:r>
          </a:p>
          <a:p>
            <a:pPr>
              <a:defRPr sz="4500">
                <a:solidFill>
                  <a:srgbClr val="FFFFFF"/>
                </a:solidFill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r>
              <a:t>とまって</a:t>
            </a:r>
          </a:p>
        </p:txBody>
      </p:sp>
      <p:grpSp>
        <p:nvGrpSpPr>
          <p:cNvPr id="1330" name="Group"/>
          <p:cNvGrpSpPr/>
          <p:nvPr/>
        </p:nvGrpSpPr>
        <p:grpSpPr>
          <a:xfrm>
            <a:off x="3145415" y="435631"/>
            <a:ext cx="649902" cy="583813"/>
            <a:chOff x="0" y="0"/>
            <a:chExt cx="649900" cy="583811"/>
          </a:xfrm>
        </p:grpSpPr>
        <p:sp>
          <p:nvSpPr>
            <p:cNvPr id="1327" name="Rectangle"/>
            <p:cNvSpPr/>
            <p:nvPr/>
          </p:nvSpPr>
          <p:spPr>
            <a:xfrm>
              <a:off x="0" y="0"/>
              <a:ext cx="649901" cy="583812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328" name="Line"/>
            <p:cNvSpPr/>
            <p:nvPr/>
          </p:nvSpPr>
          <p:spPr>
            <a:xfrm flipH="1" flipV="1">
              <a:off x="92416" y="394249"/>
              <a:ext cx="402200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329" name="Line"/>
            <p:cNvSpPr/>
            <p:nvPr/>
          </p:nvSpPr>
          <p:spPr>
            <a:xfrm flipH="1">
              <a:off x="475262" y="158456"/>
              <a:ext cx="2125" cy="25803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pic>
        <p:nvPicPr>
          <p:cNvPr id="133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248332" y="850209"/>
            <a:ext cx="4660730" cy="3728584"/>
          </a:xfrm>
          <a:prstGeom prst="rect">
            <a:avLst/>
          </a:prstGeom>
          <a:ln w="12700">
            <a:miter lim="400000"/>
          </a:ln>
        </p:spPr>
      </p:pic>
      <p:pic>
        <p:nvPicPr>
          <p:cNvPr id="1332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10353" r="0" b="0"/>
          <a:stretch>
            <a:fillRect/>
          </a:stretch>
        </p:blipFill>
        <p:spPr>
          <a:xfrm rot="1706733">
            <a:off x="8187907" y="4106168"/>
            <a:ext cx="1671274" cy="2395213"/>
          </a:xfrm>
          <a:prstGeom prst="rect">
            <a:avLst/>
          </a:prstGeom>
          <a:ln w="12700">
            <a:miter lim="400000"/>
          </a:ln>
        </p:spPr>
      </p:pic>
      <p:sp>
        <p:nvSpPr>
          <p:cNvPr id="1333" name="Arrow"/>
          <p:cNvSpPr/>
          <p:nvPr/>
        </p:nvSpPr>
        <p:spPr>
          <a:xfrm rot="17903888">
            <a:off x="9436237" y="5660058"/>
            <a:ext cx="1254120" cy="1191930"/>
          </a:xfrm>
          <a:prstGeom prst="rightArrow">
            <a:avLst>
              <a:gd name="adj1" fmla="val 32000"/>
              <a:gd name="adj2" fmla="val 67339"/>
            </a:avLst>
          </a:prstGeom>
          <a:blipFill>
            <a:blip r:embed="rId4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334" name="Arrow"/>
          <p:cNvSpPr/>
          <p:nvPr/>
        </p:nvSpPr>
        <p:spPr>
          <a:xfrm rot="16200000">
            <a:off x="8475484" y="6563774"/>
            <a:ext cx="633630" cy="507918"/>
          </a:xfrm>
          <a:prstGeom prst="rightArrow">
            <a:avLst>
              <a:gd name="adj1" fmla="val 32000"/>
              <a:gd name="adj2" fmla="val 79840"/>
            </a:avLst>
          </a:prstGeom>
          <a:blipFill>
            <a:blip r:embed="rId5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335" name="F2 LOAD（よみこみ）…"/>
          <p:cNvSpPr txBox="1"/>
          <p:nvPr/>
        </p:nvSpPr>
        <p:spPr>
          <a:xfrm>
            <a:off x="572479" y="6822168"/>
            <a:ext cx="5795773" cy="213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F2 LOAD（よみこみ）</a:t>
            </a:r>
          </a:p>
          <a:p>
            <a: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F3 SAVE（ほぞん）</a:t>
            </a:r>
          </a:p>
          <a:p>
            <a: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F4 LIST（みせて）</a:t>
            </a:r>
          </a:p>
        </p:txBody>
      </p:sp>
      <p:grpSp>
        <p:nvGrpSpPr>
          <p:cNvPr id="1339" name="Group"/>
          <p:cNvGrpSpPr/>
          <p:nvPr/>
        </p:nvGrpSpPr>
        <p:grpSpPr>
          <a:xfrm>
            <a:off x="5623578" y="3448732"/>
            <a:ext cx="649901" cy="583813"/>
            <a:chOff x="0" y="0"/>
            <a:chExt cx="649900" cy="583811"/>
          </a:xfrm>
        </p:grpSpPr>
        <p:sp>
          <p:nvSpPr>
            <p:cNvPr id="1336" name="Rectangle"/>
            <p:cNvSpPr/>
            <p:nvPr/>
          </p:nvSpPr>
          <p:spPr>
            <a:xfrm>
              <a:off x="0" y="0"/>
              <a:ext cx="649901" cy="583812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337" name="Line"/>
            <p:cNvSpPr/>
            <p:nvPr/>
          </p:nvSpPr>
          <p:spPr>
            <a:xfrm flipH="1" flipV="1">
              <a:off x="92416" y="394249"/>
              <a:ext cx="402200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338" name="Line"/>
            <p:cNvSpPr/>
            <p:nvPr/>
          </p:nvSpPr>
          <p:spPr>
            <a:xfrm flipH="1">
              <a:off x="475262" y="158456"/>
              <a:ext cx="2125" cy="25803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grpSp>
        <p:nvGrpSpPr>
          <p:cNvPr id="1343" name="Group"/>
          <p:cNvGrpSpPr/>
          <p:nvPr/>
        </p:nvGrpSpPr>
        <p:grpSpPr>
          <a:xfrm>
            <a:off x="4080517" y="4222850"/>
            <a:ext cx="649902" cy="583812"/>
            <a:chOff x="0" y="0"/>
            <a:chExt cx="649900" cy="583811"/>
          </a:xfrm>
        </p:grpSpPr>
        <p:sp>
          <p:nvSpPr>
            <p:cNvPr id="1340" name="Rectangle"/>
            <p:cNvSpPr/>
            <p:nvPr/>
          </p:nvSpPr>
          <p:spPr>
            <a:xfrm>
              <a:off x="0" y="0"/>
              <a:ext cx="649901" cy="583812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341" name="Line"/>
            <p:cNvSpPr/>
            <p:nvPr/>
          </p:nvSpPr>
          <p:spPr>
            <a:xfrm flipH="1" flipV="1">
              <a:off x="92416" y="394249"/>
              <a:ext cx="402200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342" name="Line"/>
            <p:cNvSpPr/>
            <p:nvPr/>
          </p:nvSpPr>
          <p:spPr>
            <a:xfrm flipH="1">
              <a:off x="475262" y="158456"/>
              <a:ext cx="2125" cy="25803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grpSp>
        <p:nvGrpSpPr>
          <p:cNvPr id="1347" name="Group"/>
          <p:cNvGrpSpPr/>
          <p:nvPr/>
        </p:nvGrpSpPr>
        <p:grpSpPr>
          <a:xfrm>
            <a:off x="3043815" y="4986429"/>
            <a:ext cx="649902" cy="583812"/>
            <a:chOff x="0" y="0"/>
            <a:chExt cx="649900" cy="583811"/>
          </a:xfrm>
        </p:grpSpPr>
        <p:sp>
          <p:nvSpPr>
            <p:cNvPr id="1344" name="Rectangle"/>
            <p:cNvSpPr/>
            <p:nvPr/>
          </p:nvSpPr>
          <p:spPr>
            <a:xfrm>
              <a:off x="0" y="0"/>
              <a:ext cx="649901" cy="583812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345" name="Line"/>
            <p:cNvSpPr/>
            <p:nvPr/>
          </p:nvSpPr>
          <p:spPr>
            <a:xfrm flipH="1" flipV="1">
              <a:off x="92416" y="394249"/>
              <a:ext cx="402200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346" name="Line"/>
            <p:cNvSpPr/>
            <p:nvPr/>
          </p:nvSpPr>
          <p:spPr>
            <a:xfrm flipH="1">
              <a:off x="475262" y="158456"/>
              <a:ext cx="2125" cy="25803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9" name="https://na-s.jp/camrobo.html"/>
          <p:cNvSpPr txBox="1"/>
          <p:nvPr/>
        </p:nvSpPr>
        <p:spPr>
          <a:xfrm>
            <a:off x="3719385" y="9232942"/>
            <a:ext cx="5566030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pPr/>
            <a:r>
              <a:t>https://na-s.jp/camrobo.html</a:t>
            </a:r>
          </a:p>
        </p:txBody>
      </p:sp>
      <p:pic>
        <p:nvPicPr>
          <p:cNvPr id="135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18665" y="106422"/>
            <a:ext cx="11967470" cy="91672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50970" y="584507"/>
            <a:ext cx="13106740" cy="8055972"/>
          </a:xfrm>
          <a:prstGeom prst="rect">
            <a:avLst/>
          </a:prstGeom>
          <a:ln w="12700">
            <a:miter lim="400000"/>
          </a:ln>
        </p:spPr>
      </p:pic>
      <p:sp>
        <p:nvSpPr>
          <p:cNvPr id="1353" name="https://na-s.jp/camrobo.html"/>
          <p:cNvSpPr txBox="1"/>
          <p:nvPr/>
        </p:nvSpPr>
        <p:spPr>
          <a:xfrm>
            <a:off x="3719385" y="9062666"/>
            <a:ext cx="5566030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pPr/>
            <a:r>
              <a:t>https://na-s.jp/camrobo.html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5" name="SAVE2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SAVE2</a:t>
            </a:r>
          </a:p>
        </p:txBody>
      </p:sp>
      <p:pic>
        <p:nvPicPr>
          <p:cNvPr id="135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1357" name="0〜3まで…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r>
              <a:t>0〜3まで</a:t>
            </a:r>
          </a:p>
          <a:p>
            <a: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r>
              <a:t>4つほぞんできる</a:t>
            </a:r>
          </a:p>
        </p:txBody>
      </p:sp>
      <p:sp>
        <p:nvSpPr>
          <p:cNvPr id="1358" name="いいプログラムはとっておこう"/>
          <p:cNvSpPr txBox="1"/>
          <p:nvPr>
            <p:ph type="title"/>
          </p:nvPr>
        </p:nvSpPr>
        <p:spPr>
          <a:xfrm>
            <a:off x="293951" y="2611966"/>
            <a:ext cx="10005144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algn="l"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いいプログラムはとっておこう</a:t>
            </a:r>
          </a:p>
        </p:txBody>
      </p:sp>
      <p:grpSp>
        <p:nvGrpSpPr>
          <p:cNvPr id="1362" name="Group"/>
          <p:cNvGrpSpPr/>
          <p:nvPr/>
        </p:nvGrpSpPr>
        <p:grpSpPr>
          <a:xfrm>
            <a:off x="4517195" y="4413454"/>
            <a:ext cx="891680" cy="926692"/>
            <a:chOff x="0" y="0"/>
            <a:chExt cx="891678" cy="926690"/>
          </a:xfrm>
        </p:grpSpPr>
        <p:sp>
          <p:nvSpPr>
            <p:cNvPr id="1359" name="Rectangle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360" name="Line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361" name="Line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NEW…"/>
          <p:cNvSpPr txBox="1"/>
          <p:nvPr/>
        </p:nvSpPr>
        <p:spPr>
          <a:xfrm>
            <a:off x="1135195" y="3039263"/>
            <a:ext cx="11330375" cy="325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30000"/>
              </a:lnSpc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NEW</a:t>
            </a:r>
          </a:p>
          <a:p>
            <a:pPr algn="l">
              <a:lnSpc>
                <a:spcPct val="130000"/>
              </a:lnSpc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10 OUT33</a:t>
            </a:r>
          </a:p>
          <a:p>
            <a:pPr algn="l">
              <a:lnSpc>
                <a:spcPct val="130000"/>
              </a:lnSpc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20 IF ANA(2)&lt;600 CONT</a:t>
            </a:r>
          </a:p>
          <a:p>
            <a:pPr algn="l">
              <a:lnSpc>
                <a:spcPct val="130000"/>
              </a:lnSpc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30 OUT0</a:t>
            </a:r>
          </a:p>
          <a:p>
            <a:pPr algn="l">
              <a:lnSpc>
                <a:spcPct val="130000"/>
              </a:lnSpc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SAVE0</a:t>
            </a:r>
          </a:p>
        </p:txBody>
      </p:sp>
      <p:sp>
        <p:nvSpPr>
          <p:cNvPr id="1365" name="センサーがはんのうしたらストップ！"/>
          <p:cNvSpPr txBox="1"/>
          <p:nvPr/>
        </p:nvSpPr>
        <p:spPr>
          <a:xfrm>
            <a:off x="297982" y="911115"/>
            <a:ext cx="13004801" cy="18718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センサーがはんのうしたらストップ！</a:t>
            </a:r>
          </a:p>
        </p:txBody>
      </p:sp>
      <p:sp>
        <p:nvSpPr>
          <p:cNvPr id="1366" name="じどううんてん！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500">
                <a:solidFill>
                  <a:srgbClr val="FFFFFF"/>
                </a:solidFill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じどううんてん！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8" name="10 OUT33…"/>
          <p:cNvSpPr txBox="1"/>
          <p:nvPr/>
        </p:nvSpPr>
        <p:spPr>
          <a:xfrm>
            <a:off x="1100774" y="7896109"/>
            <a:ext cx="12718853" cy="162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4000">
                <a:solidFill>
                  <a:srgbClr val="53585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10 OUT33</a:t>
            </a:r>
          </a:p>
          <a:p>
            <a:pPr algn="l"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20 IF ANA(2)&lt;600 CONT</a:t>
            </a:r>
          </a:p>
          <a:p>
            <a:pPr algn="l">
              <a:defRPr sz="4000">
                <a:solidFill>
                  <a:srgbClr val="53585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30 OUT0</a:t>
            </a:r>
          </a:p>
        </p:txBody>
      </p:sp>
      <p:sp>
        <p:nvSpPr>
          <p:cNvPr id="1369" name="OUT33…"/>
          <p:cNvSpPr txBox="1"/>
          <p:nvPr/>
        </p:nvSpPr>
        <p:spPr>
          <a:xfrm>
            <a:off x="1658276" y="916163"/>
            <a:ext cx="10213182" cy="181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4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      OUT33</a:t>
            </a:r>
          </a:p>
          <a:p>
            <a:pPr algn="l">
              <a:defRPr sz="4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OUT34 OUT0  OUT17</a:t>
            </a:r>
          </a:p>
          <a:p>
            <a:pPr algn="l">
              <a:defRPr sz="4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      OUT18 </a:t>
            </a:r>
          </a:p>
        </p:txBody>
      </p:sp>
      <p:sp>
        <p:nvSpPr>
          <p:cNvPr id="1370" name="PWM3,50   PWM4,240…"/>
          <p:cNvSpPr txBox="1"/>
          <p:nvPr/>
        </p:nvSpPr>
        <p:spPr>
          <a:xfrm>
            <a:off x="1235534" y="3624232"/>
            <a:ext cx="12718853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4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PWM3,50   PWM4,240</a:t>
            </a:r>
          </a:p>
          <a:p>
            <a:pPr algn="l">
              <a:defRPr sz="4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PWM3,240  PWM4,50</a:t>
            </a:r>
          </a:p>
        </p:txBody>
      </p:sp>
      <p:sp>
        <p:nvSpPr>
          <p:cNvPr id="1371" name="WAIT60"/>
          <p:cNvSpPr txBox="1"/>
          <p:nvPr/>
        </p:nvSpPr>
        <p:spPr>
          <a:xfrm>
            <a:off x="1461079" y="6154501"/>
            <a:ext cx="12718852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WAIT60</a:t>
            </a:r>
          </a:p>
        </p:txBody>
      </p:sp>
      <p:sp>
        <p:nvSpPr>
          <p:cNvPr id="1372" name="まえうしろ、ていし、さゆうせんかい"/>
          <p:cNvSpPr txBox="1"/>
          <p:nvPr>
            <p:ph type="title"/>
          </p:nvPr>
        </p:nvSpPr>
        <p:spPr>
          <a:xfrm>
            <a:off x="131896" y="201786"/>
            <a:ext cx="9583980" cy="578631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algn="l" defTabSz="432308">
              <a:defRPr sz="37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まえうしろ、ていし、さゆうせんかい</a:t>
            </a:r>
          </a:p>
        </p:txBody>
      </p:sp>
      <p:sp>
        <p:nvSpPr>
          <p:cNvPr id="1373" name="まって（1びょう）"/>
          <p:cNvSpPr txBox="1"/>
          <p:nvPr/>
        </p:nvSpPr>
        <p:spPr>
          <a:xfrm>
            <a:off x="4189" y="5503537"/>
            <a:ext cx="5051640" cy="5786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 defTabSz="432308">
              <a:defRPr sz="37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まって（1びょう）</a:t>
            </a:r>
          </a:p>
        </p:txBody>
      </p:sp>
      <p:sp>
        <p:nvSpPr>
          <p:cNvPr id="1374" name="ひだりて、みぎて"/>
          <p:cNvSpPr txBox="1"/>
          <p:nvPr/>
        </p:nvSpPr>
        <p:spPr>
          <a:xfrm>
            <a:off x="68043" y="2854444"/>
            <a:ext cx="12445243" cy="5786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 defTabSz="432308">
              <a:defRPr sz="37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ひだりて、みぎて</a:t>
            </a:r>
          </a:p>
        </p:txBody>
      </p:sp>
      <p:sp>
        <p:nvSpPr>
          <p:cNvPr id="1375" name="センサーのはんのうがあるまでまって（センサーでとまる）"/>
          <p:cNvSpPr txBox="1"/>
          <p:nvPr/>
        </p:nvSpPr>
        <p:spPr>
          <a:xfrm>
            <a:off x="-39086" y="7184161"/>
            <a:ext cx="13004801" cy="578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 defTabSz="432308">
              <a:defRPr sz="37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センサーのはんのうがあるまでまって（センサーでとまる）</a:t>
            </a:r>
          </a:p>
        </p:txBody>
      </p:sp>
      <p:sp>
        <p:nvSpPr>
          <p:cNvPr id="1376" name="Arrow"/>
          <p:cNvSpPr/>
          <p:nvPr/>
        </p:nvSpPr>
        <p:spPr>
          <a:xfrm rot="16200000">
            <a:off x="8111433" y="896850"/>
            <a:ext cx="578631" cy="575679"/>
          </a:xfrm>
          <a:prstGeom prst="rightArrow">
            <a:avLst>
              <a:gd name="adj1" fmla="val 32000"/>
              <a:gd name="adj2" fmla="val 64328"/>
            </a:avLst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377" name="Arrow"/>
          <p:cNvSpPr/>
          <p:nvPr/>
        </p:nvSpPr>
        <p:spPr>
          <a:xfrm rot="5400000">
            <a:off x="8111433" y="2129709"/>
            <a:ext cx="578631" cy="575679"/>
          </a:xfrm>
          <a:prstGeom prst="rightArrow">
            <a:avLst>
              <a:gd name="adj1" fmla="val 32000"/>
              <a:gd name="adj2" fmla="val 64328"/>
            </a:avLst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grpSp>
        <p:nvGrpSpPr>
          <p:cNvPr id="1380" name="Group"/>
          <p:cNvGrpSpPr/>
          <p:nvPr/>
        </p:nvGrpSpPr>
        <p:grpSpPr>
          <a:xfrm>
            <a:off x="11483377" y="1422406"/>
            <a:ext cx="714151" cy="673101"/>
            <a:chOff x="0" y="0"/>
            <a:chExt cx="714150" cy="673100"/>
          </a:xfrm>
        </p:grpSpPr>
        <p:sp>
          <p:nvSpPr>
            <p:cNvPr id="1378" name="Arrow"/>
            <p:cNvSpPr/>
            <p:nvPr/>
          </p:nvSpPr>
          <p:spPr>
            <a:xfrm>
              <a:off x="21462" y="0"/>
              <a:ext cx="692689" cy="368899"/>
            </a:xfrm>
            <a:prstGeom prst="rightArrow">
              <a:avLst>
                <a:gd name="adj1" fmla="val 32000"/>
                <a:gd name="adj2" fmla="val 90846"/>
              </a:avLst>
            </a:pr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379" name="Rectangle"/>
            <p:cNvSpPr/>
            <p:nvPr/>
          </p:nvSpPr>
          <p:spPr>
            <a:xfrm>
              <a:off x="0" y="130435"/>
              <a:ext cx="121953" cy="542665"/>
            </a:xfrm>
            <a:prstGeom prst="rect">
              <a:avLst/>
            </a:pr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grpSp>
        <p:nvGrpSpPr>
          <p:cNvPr id="1383" name="Group"/>
          <p:cNvGrpSpPr/>
          <p:nvPr/>
        </p:nvGrpSpPr>
        <p:grpSpPr>
          <a:xfrm flipH="1">
            <a:off x="883013" y="1422406"/>
            <a:ext cx="714151" cy="673101"/>
            <a:chOff x="0" y="0"/>
            <a:chExt cx="714150" cy="673100"/>
          </a:xfrm>
        </p:grpSpPr>
        <p:sp>
          <p:nvSpPr>
            <p:cNvPr id="1381" name="Arrow"/>
            <p:cNvSpPr/>
            <p:nvPr/>
          </p:nvSpPr>
          <p:spPr>
            <a:xfrm>
              <a:off x="21462" y="0"/>
              <a:ext cx="692689" cy="368899"/>
            </a:xfrm>
            <a:prstGeom prst="rightArrow">
              <a:avLst>
                <a:gd name="adj1" fmla="val 32000"/>
                <a:gd name="adj2" fmla="val 90846"/>
              </a:avLst>
            </a:pr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382" name="Rectangle"/>
            <p:cNvSpPr/>
            <p:nvPr/>
          </p:nvSpPr>
          <p:spPr>
            <a:xfrm>
              <a:off x="0" y="130435"/>
              <a:ext cx="121953" cy="542665"/>
            </a:xfrm>
            <a:prstGeom prst="rect">
              <a:avLst/>
            </a:pr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grpSp>
        <p:nvGrpSpPr>
          <p:cNvPr id="1386" name="Group"/>
          <p:cNvGrpSpPr/>
          <p:nvPr/>
        </p:nvGrpSpPr>
        <p:grpSpPr>
          <a:xfrm>
            <a:off x="7477909" y="1602180"/>
            <a:ext cx="394137" cy="394137"/>
            <a:chOff x="0" y="0"/>
            <a:chExt cx="394136" cy="394136"/>
          </a:xfrm>
        </p:grpSpPr>
        <p:sp>
          <p:nvSpPr>
            <p:cNvPr id="1384" name="Circle"/>
            <p:cNvSpPr/>
            <p:nvPr/>
          </p:nvSpPr>
          <p:spPr>
            <a:xfrm>
              <a:off x="0" y="0"/>
              <a:ext cx="394137" cy="394137"/>
            </a:xfrm>
            <a:prstGeom prst="ellipse">
              <a:avLst/>
            </a:pr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385" name="Rectangle"/>
            <p:cNvSpPr/>
            <p:nvPr/>
          </p:nvSpPr>
          <p:spPr>
            <a:xfrm>
              <a:off x="51416" y="137039"/>
              <a:ext cx="301580" cy="113398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1387" name="＊50いかや、240いじょうのかずはこわれるかも"/>
          <p:cNvSpPr txBox="1"/>
          <p:nvPr/>
        </p:nvSpPr>
        <p:spPr>
          <a:xfrm>
            <a:off x="4059063" y="4876800"/>
            <a:ext cx="8683372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>
                <a:solidFill>
                  <a:schemeClr val="accent5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＊50いかや、240いじょうのかずはこわれるかも</a:t>
            </a:r>
          </a:p>
        </p:txBody>
      </p:sp>
      <p:pic>
        <p:nvPicPr>
          <p:cNvPr id="138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351414" y="13504"/>
            <a:ext cx="1683019" cy="134641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94086" y="167775"/>
            <a:ext cx="4016627" cy="6267555"/>
          </a:xfrm>
          <a:prstGeom prst="rect">
            <a:avLst/>
          </a:prstGeom>
          <a:ln w="12700">
            <a:miter lim="400000"/>
          </a:ln>
        </p:spPr>
      </p:pic>
      <p:sp>
        <p:nvSpPr>
          <p:cNvPr id="316" name="これがコンピューター！…"/>
          <p:cNvSpPr txBox="1"/>
          <p:nvPr>
            <p:ph type="title"/>
          </p:nvPr>
        </p:nvSpPr>
        <p:spPr>
          <a:xfrm>
            <a:off x="2298038" y="6892129"/>
            <a:ext cx="8879616" cy="2185867"/>
          </a:xfrm>
          <a:prstGeom prst="rect">
            <a:avLst/>
          </a:prstGeom>
        </p:spPr>
        <p:txBody>
          <a:bodyPr/>
          <a:lstStyle/>
          <a:p>
            <a:pPr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これがコンピューター！</a:t>
            </a:r>
          </a:p>
          <a:p>
            <a:pPr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おねだん、</a:t>
            </a:r>
            <a:r>
              <a:rPr>
                <a:solidFill>
                  <a:schemeClr val="accent5"/>
                </a:solidFill>
              </a:rPr>
              <a:t>100円</a:t>
            </a:r>
            <a:r>
              <a:t>！</a:t>
            </a:r>
          </a:p>
        </p:txBody>
      </p:sp>
      <p:sp>
        <p:nvSpPr>
          <p:cNvPr id="317" name="Arrow"/>
          <p:cNvSpPr/>
          <p:nvPr/>
        </p:nvSpPr>
        <p:spPr>
          <a:xfrm rot="16200000">
            <a:off x="5465530" y="5075577"/>
            <a:ext cx="2073739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0" name="社会をプログラミング"/>
          <p:cNvSpPr txBox="1"/>
          <p:nvPr>
            <p:ph type="title"/>
          </p:nvPr>
        </p:nvSpPr>
        <p:spPr>
          <a:xfrm>
            <a:off x="132159" y="3111500"/>
            <a:ext cx="12740481" cy="2159000"/>
          </a:xfrm>
          <a:prstGeom prst="rect">
            <a:avLst/>
          </a:prstGeom>
        </p:spPr>
        <p:txBody>
          <a:bodyPr/>
          <a:lstStyle/>
          <a:p>
            <a:pPr/>
            <a:r>
              <a:t>社会をプログラミング</a:t>
            </a:r>
          </a:p>
        </p:txBody>
      </p:sp>
      <p:pic>
        <p:nvPicPr>
          <p:cNvPr id="139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3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15292" r="0" b="39131"/>
          <a:stretch>
            <a:fillRect/>
          </a:stretch>
        </p:blipFill>
        <p:spPr>
          <a:xfrm>
            <a:off x="0" y="1598859"/>
            <a:ext cx="13004800" cy="4304410"/>
          </a:xfrm>
          <a:prstGeom prst="rect">
            <a:avLst/>
          </a:prstGeom>
          <a:ln w="12700">
            <a:miter lim="400000"/>
          </a:ln>
        </p:spPr>
      </p:pic>
      <p:sp>
        <p:nvSpPr>
          <p:cNvPr id="1394" name="サーボをうごかす"/>
          <p:cNvSpPr txBox="1"/>
          <p:nvPr/>
        </p:nvSpPr>
        <p:spPr>
          <a:xfrm>
            <a:off x="132258" y="-30196"/>
            <a:ext cx="12740284" cy="16097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8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サーボをうごかす</a:t>
            </a:r>
          </a:p>
        </p:txBody>
      </p:sp>
      <p:sp>
        <p:nvSpPr>
          <p:cNvPr id="1395" name="10 PWM 2,80:WAIT30…"/>
          <p:cNvSpPr txBox="1"/>
          <p:nvPr>
            <p:ph type="title"/>
          </p:nvPr>
        </p:nvSpPr>
        <p:spPr>
          <a:xfrm>
            <a:off x="375278" y="5360491"/>
            <a:ext cx="12254244" cy="4857685"/>
          </a:xfrm>
          <a:prstGeom prst="rect">
            <a:avLst/>
          </a:prstGeom>
        </p:spPr>
        <p:txBody>
          <a:bodyPr/>
          <a:lstStyle/>
          <a:p>
            <a:pPr algn="l"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10 PWM 2,</a:t>
            </a:r>
            <a:r>
              <a:rPr>
                <a:solidFill>
                  <a:schemeClr val="accent5"/>
                </a:solidFill>
              </a:rPr>
              <a:t>80</a:t>
            </a:r>
            <a:r>
              <a:t>:WAIT30</a:t>
            </a:r>
          </a:p>
          <a:p>
            <a:pPr algn="l"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20 PWM 2,70:WAIT10</a:t>
            </a:r>
          </a:p>
          <a:p>
            <a:pPr algn="l"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30 GOTO10</a:t>
            </a:r>
          </a:p>
          <a:p>
            <a:pPr algn="l"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RUN</a:t>
            </a:r>
          </a:p>
        </p:txBody>
      </p:sp>
      <p:sp>
        <p:nvSpPr>
          <p:cNvPr id="1396" name="ちゅうい！…"/>
          <p:cNvSpPr txBox="1"/>
          <p:nvPr/>
        </p:nvSpPr>
        <p:spPr>
          <a:xfrm>
            <a:off x="9246700" y="4881033"/>
            <a:ext cx="3113533" cy="124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chemeClr val="accent5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ちゅうい！</a:t>
            </a:r>
          </a:p>
          <a:p>
            <a:pPr>
              <a:defRPr>
                <a:solidFill>
                  <a:schemeClr val="accent5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70〜200まで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8" name="NEW…"/>
          <p:cNvSpPr txBox="1"/>
          <p:nvPr/>
        </p:nvSpPr>
        <p:spPr>
          <a:xfrm>
            <a:off x="445558" y="5823471"/>
            <a:ext cx="12731751" cy="365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20000"/>
              </a:lnSpc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NEW</a:t>
            </a:r>
          </a:p>
          <a:p>
            <a:pPr algn="l">
              <a:lnSpc>
                <a:spcPct val="120000"/>
              </a:lnSpc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10 OUT8,0:OUT11,1</a:t>
            </a:r>
          </a:p>
          <a:p>
            <a:pPr algn="l">
              <a:lnSpc>
                <a:spcPct val="120000"/>
              </a:lnSpc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20 A=ANA(2):?A</a:t>
            </a:r>
          </a:p>
          <a:p>
            <a:pPr algn="l">
              <a:lnSpc>
                <a:spcPct val="120000"/>
              </a:lnSpc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30 GOTO20</a:t>
            </a:r>
          </a:p>
          <a:p>
            <a:pPr algn="l">
              <a:lnSpc>
                <a:spcPct val="120000"/>
              </a:lnSpc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RUN</a:t>
            </a:r>
          </a:p>
        </p:txBody>
      </p:sp>
      <p:sp>
        <p:nvSpPr>
          <p:cNvPr id="1399" name="おんどセンサーをつなごう"/>
          <p:cNvSpPr txBox="1"/>
          <p:nvPr>
            <p:ph type="title"/>
          </p:nvPr>
        </p:nvSpPr>
        <p:spPr>
          <a:xfrm>
            <a:off x="1270000" y="50800"/>
            <a:ext cx="10464800" cy="1101064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おんどセンサーをつなごう</a:t>
            </a:r>
          </a:p>
        </p:txBody>
      </p:sp>
      <p:pic>
        <p:nvPicPr>
          <p:cNvPr id="1400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34901" t="20195" r="0" b="43509"/>
          <a:stretch>
            <a:fillRect/>
          </a:stretch>
        </p:blipFill>
        <p:spPr>
          <a:xfrm>
            <a:off x="10573847" y="2062321"/>
            <a:ext cx="11123816" cy="3755703"/>
          </a:xfrm>
          <a:prstGeom prst="rect">
            <a:avLst/>
          </a:prstGeom>
          <a:ln w="12700">
            <a:miter lim="400000"/>
          </a:ln>
        </p:spPr>
      </p:pic>
      <p:sp>
        <p:nvSpPr>
          <p:cNvPr id="1401" name="たいらなほうを上"/>
          <p:cNvSpPr txBox="1"/>
          <p:nvPr/>
        </p:nvSpPr>
        <p:spPr>
          <a:xfrm>
            <a:off x="3517641" y="2227959"/>
            <a:ext cx="3162301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たいらなほうを上</a:t>
            </a:r>
          </a:p>
        </p:txBody>
      </p:sp>
      <p:grpSp>
        <p:nvGrpSpPr>
          <p:cNvPr id="1408" name="Group"/>
          <p:cNvGrpSpPr/>
          <p:nvPr/>
        </p:nvGrpSpPr>
        <p:grpSpPr>
          <a:xfrm>
            <a:off x="4365955" y="2959096"/>
            <a:ext cx="4890956" cy="1662666"/>
            <a:chOff x="0" y="0"/>
            <a:chExt cx="4890955" cy="1662665"/>
          </a:xfrm>
        </p:grpSpPr>
        <p:sp>
          <p:nvSpPr>
            <p:cNvPr id="1402" name="Rectangle"/>
            <p:cNvSpPr/>
            <p:nvPr/>
          </p:nvSpPr>
          <p:spPr>
            <a:xfrm flipH="1" rot="16200000">
              <a:off x="3356545" y="-657006"/>
              <a:ext cx="189313" cy="2879509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403" name="Oval"/>
            <p:cNvSpPr/>
            <p:nvPr/>
          </p:nvSpPr>
          <p:spPr>
            <a:xfrm flipH="1" rot="16200000">
              <a:off x="-391187" y="391186"/>
              <a:ext cx="1565498" cy="783125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404" name="Rectangle"/>
            <p:cNvSpPr/>
            <p:nvPr/>
          </p:nvSpPr>
          <p:spPr>
            <a:xfrm flipH="1" rot="16200000">
              <a:off x="3356545" y="-1055601"/>
              <a:ext cx="189313" cy="2879509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405" name="Rectangle"/>
            <p:cNvSpPr/>
            <p:nvPr/>
          </p:nvSpPr>
          <p:spPr>
            <a:xfrm flipH="1" rot="17040000">
              <a:off x="2718906" y="556641"/>
              <a:ext cx="185693" cy="1636070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406" name="Rectangle"/>
            <p:cNvSpPr/>
            <p:nvPr/>
          </p:nvSpPr>
          <p:spPr>
            <a:xfrm flipH="1" rot="16200000">
              <a:off x="4097065" y="861834"/>
              <a:ext cx="174601" cy="1394011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407" name="Rectangle"/>
            <p:cNvSpPr/>
            <p:nvPr/>
          </p:nvSpPr>
          <p:spPr>
            <a:xfrm flipH="1" rot="16200000">
              <a:off x="563156" y="-118602"/>
              <a:ext cx="1565497" cy="1802700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grpSp>
        <p:nvGrpSpPr>
          <p:cNvPr id="1414" name="Group"/>
          <p:cNvGrpSpPr/>
          <p:nvPr/>
        </p:nvGrpSpPr>
        <p:grpSpPr>
          <a:xfrm>
            <a:off x="895521" y="2377156"/>
            <a:ext cx="964341" cy="3012812"/>
            <a:chOff x="0" y="0"/>
            <a:chExt cx="964340" cy="3012811"/>
          </a:xfrm>
        </p:grpSpPr>
        <p:sp>
          <p:nvSpPr>
            <p:cNvPr id="1409" name="Rectangle"/>
            <p:cNvSpPr/>
            <p:nvPr/>
          </p:nvSpPr>
          <p:spPr>
            <a:xfrm flipH="1">
              <a:off x="423862" y="1239044"/>
              <a:ext cx="116616" cy="1773768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410" name="Oval"/>
            <p:cNvSpPr/>
            <p:nvPr/>
          </p:nvSpPr>
          <p:spPr>
            <a:xfrm flipH="1">
              <a:off x="0" y="0"/>
              <a:ext cx="964341" cy="482402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411" name="Rectangle"/>
            <p:cNvSpPr/>
            <p:nvPr/>
          </p:nvSpPr>
          <p:spPr>
            <a:xfrm flipH="1">
              <a:off x="669395" y="1239044"/>
              <a:ext cx="116616" cy="1773768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412" name="Rectangle"/>
            <p:cNvSpPr/>
            <p:nvPr/>
          </p:nvSpPr>
          <p:spPr>
            <a:xfrm flipH="1">
              <a:off x="178329" y="1239044"/>
              <a:ext cx="116616" cy="1773768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413" name="Rectangle"/>
            <p:cNvSpPr/>
            <p:nvPr/>
          </p:nvSpPr>
          <p:spPr>
            <a:xfrm flipH="1">
              <a:off x="0" y="273844"/>
              <a:ext cx="964341" cy="1110457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1415" name="いちばん下、すこしまげる"/>
          <p:cNvSpPr txBox="1"/>
          <p:nvPr/>
        </p:nvSpPr>
        <p:spPr>
          <a:xfrm>
            <a:off x="3322907" y="4819789"/>
            <a:ext cx="468630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いちばん下、すこしまげる</a:t>
            </a:r>
          </a:p>
        </p:txBody>
      </p:sp>
      <p:sp>
        <p:nvSpPr>
          <p:cNvPr id="1416" name="IN1"/>
          <p:cNvSpPr txBox="1"/>
          <p:nvPr/>
        </p:nvSpPr>
        <p:spPr>
          <a:xfrm>
            <a:off x="9295494" y="3125425"/>
            <a:ext cx="836677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IN1</a:t>
            </a:r>
          </a:p>
        </p:txBody>
      </p:sp>
      <p:sp>
        <p:nvSpPr>
          <p:cNvPr id="1417" name="IN2"/>
          <p:cNvSpPr txBox="1"/>
          <p:nvPr/>
        </p:nvSpPr>
        <p:spPr>
          <a:xfrm>
            <a:off x="9263617" y="3549128"/>
            <a:ext cx="919354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IN2</a:t>
            </a:r>
          </a:p>
        </p:txBody>
      </p:sp>
      <p:sp>
        <p:nvSpPr>
          <p:cNvPr id="1418" name="IN4"/>
          <p:cNvSpPr txBox="1"/>
          <p:nvPr/>
        </p:nvSpPr>
        <p:spPr>
          <a:xfrm>
            <a:off x="9281080" y="4340806"/>
            <a:ext cx="916306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IN4</a:t>
            </a:r>
          </a:p>
        </p:txBody>
      </p:sp>
      <p:sp>
        <p:nvSpPr>
          <p:cNvPr id="1419" name="CN4"/>
          <p:cNvSpPr txBox="1"/>
          <p:nvPr/>
        </p:nvSpPr>
        <p:spPr>
          <a:xfrm>
            <a:off x="10383297" y="1365792"/>
            <a:ext cx="989839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CN4</a:t>
            </a:r>
          </a:p>
        </p:txBody>
      </p:sp>
      <p:sp>
        <p:nvSpPr>
          <p:cNvPr id="1420" name="MCP9700-A/TO…"/>
          <p:cNvSpPr txBox="1"/>
          <p:nvPr/>
        </p:nvSpPr>
        <p:spPr>
          <a:xfrm>
            <a:off x="136850" y="1286143"/>
            <a:ext cx="2557882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400"/>
            </a:pPr>
            <a:r>
              <a:t>MCP9700-A/TO</a:t>
            </a:r>
          </a:p>
          <a:p>
            <a:pPr>
              <a:defRPr sz="2400"/>
            </a:pPr>
            <a:r>
              <a:t>30円</a:t>
            </a:r>
          </a:p>
        </p:txBody>
      </p:sp>
      <p:sp>
        <p:nvSpPr>
          <p:cNvPr id="1421" name="(OUT8)"/>
          <p:cNvSpPr txBox="1"/>
          <p:nvPr/>
        </p:nvSpPr>
        <p:spPr>
          <a:xfrm>
            <a:off x="9266945" y="2846351"/>
            <a:ext cx="842976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600"/>
            </a:lvl1pPr>
          </a:lstStyle>
          <a:p>
            <a:pPr/>
            <a:r>
              <a:t>(OUT8)</a:t>
            </a:r>
          </a:p>
        </p:txBody>
      </p:sp>
      <p:sp>
        <p:nvSpPr>
          <p:cNvPr id="1422" name="(OUT11)"/>
          <p:cNvSpPr txBox="1"/>
          <p:nvPr/>
        </p:nvSpPr>
        <p:spPr>
          <a:xfrm>
            <a:off x="9225593" y="4775200"/>
            <a:ext cx="976479" cy="304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600"/>
            </a:lvl1pPr>
          </a:lstStyle>
          <a:p>
            <a:pPr/>
            <a:r>
              <a:t>(OUT11)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4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28519" r="60829" b="2843"/>
          <a:stretch>
            <a:fillRect/>
          </a:stretch>
        </p:blipFill>
        <p:spPr>
          <a:xfrm>
            <a:off x="6401073" y="2416793"/>
            <a:ext cx="6944576" cy="4876372"/>
          </a:xfrm>
          <a:prstGeom prst="rect">
            <a:avLst/>
          </a:prstGeom>
          <a:ln w="12700">
            <a:miter lim="400000"/>
          </a:ln>
        </p:spPr>
      </p:pic>
      <p:pic>
        <p:nvPicPr>
          <p:cNvPr id="1425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386094" y="2416928"/>
            <a:ext cx="6475763" cy="4856821"/>
          </a:xfrm>
          <a:prstGeom prst="rect">
            <a:avLst/>
          </a:prstGeom>
          <a:ln w="12700">
            <a:miter lim="400000"/>
          </a:ln>
        </p:spPr>
      </p:pic>
      <p:sp>
        <p:nvSpPr>
          <p:cNvPr id="1426" name="電源ON → IoT.OUT 1 → ネットへ"/>
          <p:cNvSpPr txBox="1"/>
          <p:nvPr/>
        </p:nvSpPr>
        <p:spPr>
          <a:xfrm>
            <a:off x="394539" y="8065875"/>
            <a:ext cx="12215722" cy="15707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normAutofit fontScale="100000" lnSpcReduction="0"/>
          </a:bodyPr>
          <a:lstStyle>
            <a:lvl1pPr defTabSz="461518">
              <a:defRPr sz="6162">
                <a:solidFill>
                  <a:srgbClr val="044C49"/>
                </a:solidFill>
                <a:latin typeface="GenEi Gothic N Regular"/>
                <a:ea typeface="GenEi Gothic N Regular"/>
                <a:cs typeface="GenEi Gothic N Regular"/>
                <a:sym typeface="GenEi Gothic N Regular"/>
              </a:defRPr>
            </a:lvl1pPr>
          </a:lstStyle>
          <a:p>
            <a:pPr/>
            <a:r>
              <a:t>電源ON → IoT.OUT 1 → ネットへ</a:t>
            </a:r>
          </a:p>
        </p:txBody>
      </p:sp>
      <p:sp>
        <p:nvSpPr>
          <p:cNvPr id="1427" name="IchigoJam x sakura.io (さくらインターネット)"/>
          <p:cNvSpPr txBox="1"/>
          <p:nvPr/>
        </p:nvSpPr>
        <p:spPr>
          <a:xfrm>
            <a:off x="767072" y="6575800"/>
            <a:ext cx="12215722" cy="20287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normAutofit fontScale="100000" lnSpcReduction="0"/>
          </a:bodyPr>
          <a:lstStyle>
            <a:lvl1pPr>
              <a:defRPr sz="4000">
                <a:solidFill>
                  <a:srgbClr val="044C49"/>
                </a:solidFill>
                <a:latin typeface="GenEi Gothic N Regular"/>
                <a:ea typeface="GenEi Gothic N Regular"/>
                <a:cs typeface="GenEi Gothic N Regular"/>
                <a:sym typeface="GenEi Gothic N Regular"/>
              </a:defRPr>
            </a:lvl1pPr>
          </a:lstStyle>
          <a:p>
            <a:pPr/>
            <a:r>
              <a:t>IchigoJam x sakura.io (さくらインターネット)</a:t>
            </a:r>
          </a:p>
        </p:txBody>
      </p:sp>
      <p:sp>
        <p:nvSpPr>
          <p:cNvPr id="1428" name="月60円でネットにつなぐ、IoT！"/>
          <p:cNvSpPr txBox="1"/>
          <p:nvPr>
            <p:ph type="title"/>
          </p:nvPr>
        </p:nvSpPr>
        <p:spPr>
          <a:xfrm>
            <a:off x="466659" y="543052"/>
            <a:ext cx="12215722" cy="1101064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479044">
              <a:defRPr sz="6150">
                <a:solidFill>
                  <a:srgbClr val="044C49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月60円でネットにつなぐ、IoT！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61377"/>
            <a:ext cx="9551810" cy="5425742"/>
          </a:xfrm>
          <a:prstGeom prst="rect">
            <a:avLst/>
          </a:prstGeom>
          <a:ln w="12700">
            <a:miter lim="400000"/>
          </a:ln>
        </p:spPr>
      </p:pic>
      <p:pic>
        <p:nvPicPr>
          <p:cNvPr id="1431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934578" y="5356620"/>
            <a:ext cx="8319719" cy="4637221"/>
          </a:xfrm>
          <a:prstGeom prst="rect">
            <a:avLst/>
          </a:prstGeom>
          <a:ln w="12700">
            <a:miter lim="400000"/>
          </a:ln>
        </p:spPr>
      </p:pic>
      <p:sp>
        <p:nvSpPr>
          <p:cNvPr id="1432" name="作動をメールで通知！…"/>
          <p:cNvSpPr txBox="1"/>
          <p:nvPr/>
        </p:nvSpPr>
        <p:spPr>
          <a:xfrm>
            <a:off x="112860" y="6262355"/>
            <a:ext cx="4668013" cy="28765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作動をメールで通知！</a:t>
            </a:r>
          </a:p>
          <a:p>
            <a:pPr/>
            <a:r>
              <a:t>見回りいらず</a:t>
            </a:r>
          </a:p>
          <a:p>
            <a:pPr>
              <a:defRPr sz="5000"/>
            </a:pPr>
            <a:r>
              <a:t>イノシシIoT</a:t>
            </a:r>
          </a:p>
          <a:p>
            <a:pPr>
              <a:defRPr sz="3500"/>
            </a:pPr>
            <a:r>
              <a:t>by IchigoJam</a:t>
            </a:r>
          </a:p>
        </p:txBody>
      </p:sp>
      <p:sp>
        <p:nvSpPr>
          <p:cNvPr id="1433" name="NHK…"/>
          <p:cNvSpPr txBox="1"/>
          <p:nvPr/>
        </p:nvSpPr>
        <p:spPr>
          <a:xfrm>
            <a:off x="9374716" y="1343393"/>
            <a:ext cx="3771901" cy="2616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NHK</a:t>
            </a:r>
          </a:p>
          <a:p>
            <a:pPr/>
            <a:r>
              <a:t>おはよう日本</a:t>
            </a:r>
          </a:p>
          <a:p>
            <a:pPr/>
            <a:r>
              <a:t>（東海北陸地区）</a:t>
            </a:r>
          </a:p>
          <a:p>
            <a:pPr/>
            <a:r>
              <a:t>2015.12.7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30184" y="2161140"/>
            <a:ext cx="11493227" cy="4892628"/>
          </a:xfrm>
          <a:prstGeom prst="rect">
            <a:avLst/>
          </a:prstGeom>
          <a:ln w="12700">
            <a:miter lim="400000"/>
          </a:ln>
        </p:spPr>
      </p:pic>
      <p:sp>
        <p:nvSpPr>
          <p:cNvPr id="1436" name="IoT x 火災報知器 by 創電"/>
          <p:cNvSpPr txBox="1"/>
          <p:nvPr/>
        </p:nvSpPr>
        <p:spPr>
          <a:xfrm>
            <a:off x="1293050" y="436033"/>
            <a:ext cx="10418700" cy="990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7000"/>
            </a:lvl1pPr>
          </a:lstStyle>
          <a:p>
            <a:pPr/>
            <a:r>
              <a:t>IoT x 火災報知器 by 創電</a:t>
            </a:r>
          </a:p>
        </p:txBody>
      </p:sp>
      <p:pic>
        <p:nvPicPr>
          <p:cNvPr id="1437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86530" y="6544795"/>
            <a:ext cx="6150386" cy="3410566"/>
          </a:xfrm>
          <a:prstGeom prst="rect">
            <a:avLst/>
          </a:prstGeom>
          <a:ln w="12700">
            <a:miter lim="400000"/>
          </a:ln>
        </p:spPr>
      </p:pic>
      <p:sp>
        <p:nvSpPr>
          <p:cNvPr id="1438" name="火災報知器屋さん社長…"/>
          <p:cNvSpPr txBox="1"/>
          <p:nvPr/>
        </p:nvSpPr>
        <p:spPr>
          <a:xfrm>
            <a:off x="6333561" y="7788275"/>
            <a:ext cx="6579529" cy="15430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4500"/>
            </a:pPr>
            <a:r>
              <a:t>火災報知器屋さん社長</a:t>
            </a:r>
          </a:p>
          <a:p>
            <a:pPr algn="l">
              <a:defRPr sz="4500"/>
            </a:pPr>
            <a:r>
              <a:t>自分でプログラミング！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5050901"/>
            <a:ext cx="8680651" cy="472455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41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516459" y="2474383"/>
            <a:ext cx="9331708" cy="3747982"/>
          </a:xfrm>
          <a:prstGeom prst="rect">
            <a:avLst/>
          </a:prstGeom>
          <a:ln w="12700">
            <a:miter lim="400000"/>
          </a:ln>
        </p:spPr>
      </p:pic>
      <p:sp>
        <p:nvSpPr>
          <p:cNvPr id="1442" name="エアコンを温度で自動制御"/>
          <p:cNvSpPr txBox="1"/>
          <p:nvPr/>
        </p:nvSpPr>
        <p:spPr>
          <a:xfrm>
            <a:off x="1293050" y="520700"/>
            <a:ext cx="10782301" cy="990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7000"/>
            </a:lvl1pPr>
          </a:lstStyle>
          <a:p>
            <a:pPr/>
            <a:r>
              <a:t>エアコンを温度で自動制御</a:t>
            </a:r>
          </a:p>
        </p:txBody>
      </p:sp>
      <p:sp>
        <p:nvSpPr>
          <p:cNvPr id="1443" name="熱中症予防！"/>
          <p:cNvSpPr txBox="1"/>
          <p:nvPr/>
        </p:nvSpPr>
        <p:spPr>
          <a:xfrm>
            <a:off x="9056983" y="7185447"/>
            <a:ext cx="3924301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5000"/>
            </a:lvl1pPr>
          </a:lstStyle>
          <a:p>
            <a:pPr/>
            <a:r>
              <a:t>熱中症予防！</a:t>
            </a:r>
          </a:p>
        </p:txBody>
      </p:sp>
      <p:sp>
        <p:nvSpPr>
          <p:cNvPr id="1444" name="https://fukuno.jig.jp/2952"/>
          <p:cNvSpPr txBox="1"/>
          <p:nvPr/>
        </p:nvSpPr>
        <p:spPr>
          <a:xfrm>
            <a:off x="9144169" y="8885131"/>
            <a:ext cx="3386329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https://fukuno.jig.jp/2952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6" name="社会が見える、オープンデータ"/>
          <p:cNvSpPr txBox="1"/>
          <p:nvPr>
            <p:ph type="title"/>
          </p:nvPr>
        </p:nvSpPr>
        <p:spPr>
          <a:xfrm>
            <a:off x="106727" y="456661"/>
            <a:ext cx="12791346" cy="1161105"/>
          </a:xfrm>
          <a:prstGeom prst="rect">
            <a:avLst/>
          </a:prstGeom>
        </p:spPr>
        <p:txBody>
          <a:bodyPr lIns="38100" tIns="38100" rIns="38100" bIns="38100">
            <a:noAutofit/>
          </a:bodyPr>
          <a:lstStyle>
            <a:lvl1pPr>
              <a:defRPr sz="5800">
                <a:latin typeface="ヒラギノ角ゴ Pro W6"/>
                <a:ea typeface="ヒラギノ角ゴ Pro W6"/>
                <a:cs typeface="ヒラギノ角ゴ Pro W6"/>
                <a:sym typeface="ヒラギノ角ゴ Pro W6"/>
              </a:defRPr>
            </a:lvl1pPr>
          </a:lstStyle>
          <a:p>
            <a:pPr/>
            <a:r>
              <a:t>社会が見える、オープンデータ</a:t>
            </a:r>
          </a:p>
        </p:txBody>
      </p:sp>
      <p:pic>
        <p:nvPicPr>
          <p:cNvPr id="1447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4526" r="0" b="120"/>
          <a:stretch>
            <a:fillRect/>
          </a:stretch>
        </p:blipFill>
        <p:spPr>
          <a:xfrm>
            <a:off x="-40085" y="2208068"/>
            <a:ext cx="13084781" cy="7560938"/>
          </a:xfrm>
          <a:prstGeom prst="rect">
            <a:avLst/>
          </a:prstGeom>
          <a:ln w="12700">
            <a:miter lim="400000"/>
          </a:ln>
        </p:spPr>
      </p:pic>
      <p:sp>
        <p:nvSpPr>
          <p:cNvPr id="1448" name="Photo credit: kevin dooley / Foter / CC BY"/>
          <p:cNvSpPr txBox="1"/>
          <p:nvPr/>
        </p:nvSpPr>
        <p:spPr>
          <a:xfrm>
            <a:off x="4777221" y="9231363"/>
            <a:ext cx="8146797" cy="431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>
              <a:defRPr sz="2800">
                <a:ln w="25400" cap="flat">
                  <a:solidFill>
                    <a:srgbClr val="53585F"/>
                  </a:solidFill>
                  <a:prstDash val="solid"/>
                  <a:miter lim="400000"/>
                </a:ln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Photo credit: kevin dooley / Foter / CC BY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0" name="まとめ"/>
          <p:cNvSpPr txBox="1"/>
          <p:nvPr>
            <p:ph type="title"/>
          </p:nvPr>
        </p:nvSpPr>
        <p:spPr>
          <a:xfrm>
            <a:off x="132159" y="3111500"/>
            <a:ext cx="12740481" cy="2159000"/>
          </a:xfrm>
          <a:prstGeom prst="rect">
            <a:avLst/>
          </a:prstGeom>
        </p:spPr>
        <p:txBody>
          <a:bodyPr/>
          <a:lstStyle/>
          <a:p>
            <a:pPr/>
            <a:r>
              <a:t>まとめ</a:t>
            </a:r>
          </a:p>
        </p:txBody>
      </p:sp>
      <p:pic>
        <p:nvPicPr>
          <p:cNvPr id="145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3" name="ゲームもロボットも…"/>
          <p:cNvSpPr txBox="1"/>
          <p:nvPr>
            <p:ph type="title"/>
          </p:nvPr>
        </p:nvSpPr>
        <p:spPr>
          <a:xfrm>
            <a:off x="132159" y="2319402"/>
            <a:ext cx="12740482" cy="2951098"/>
          </a:xfrm>
          <a:prstGeom prst="rect">
            <a:avLst/>
          </a:prstGeom>
        </p:spPr>
        <p:txBody>
          <a:bodyPr/>
          <a:lstStyle/>
          <a:p>
            <a:pPr/>
            <a:r>
              <a:t>ゲームもロボットも</a:t>
            </a:r>
          </a:p>
          <a:p>
            <a:pPr/>
            <a:r>
              <a:t>じぶんでつくれる！</a:t>
            </a:r>
          </a:p>
        </p:txBody>
      </p:sp>
      <p:pic>
        <p:nvPicPr>
          <p:cNvPr id="145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コンピューターと…"/>
          <p:cNvSpPr txBox="1"/>
          <p:nvPr>
            <p:ph type="title"/>
          </p:nvPr>
        </p:nvSpPr>
        <p:spPr>
          <a:xfrm>
            <a:off x="132159" y="2319402"/>
            <a:ext cx="12740482" cy="2951098"/>
          </a:xfrm>
          <a:prstGeom prst="rect">
            <a:avLst/>
          </a:prstGeom>
        </p:spPr>
        <p:txBody>
          <a:bodyPr/>
          <a:lstStyle/>
          <a:p>
            <a:pPr/>
            <a:r>
              <a:t>コンピューターと</a:t>
            </a:r>
          </a:p>
          <a:p>
            <a:pPr/>
            <a:r>
              <a:t>はなそう</a:t>
            </a:r>
          </a:p>
        </p:txBody>
      </p:sp>
      <p:pic>
        <p:nvPicPr>
          <p:cNvPr id="32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18534" y="-60953"/>
            <a:ext cx="13241867" cy="9107218"/>
          </a:xfrm>
          <a:prstGeom prst="rect">
            <a:avLst/>
          </a:prstGeom>
          <a:ln w="12700">
            <a:miter lim="400000"/>
          </a:ln>
        </p:spPr>
      </p:pic>
      <p:sp>
        <p:nvSpPr>
          <p:cNvPr id="1457" name="100コマンド！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100コマンド！</a:t>
            </a:r>
          </a:p>
        </p:txBody>
      </p:sp>
      <p:sp>
        <p:nvSpPr>
          <p:cNvPr id="1458" name="http://ichigojam.net/IchigoJam.html"/>
          <p:cNvSpPr txBox="1"/>
          <p:nvPr/>
        </p:nvSpPr>
        <p:spPr>
          <a:xfrm>
            <a:off x="6507674" y="317499"/>
            <a:ext cx="6310376" cy="889001"/>
          </a:xfrm>
          <a:prstGeom prst="rect">
            <a:avLst/>
          </a:prstGeom>
          <a:solidFill>
            <a:srgbClr val="FFFFFF"/>
          </a:solidFill>
          <a:ln w="3302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 u="sng">
                <a:latin typeface="Helvetica"/>
                <a:ea typeface="Helvetica"/>
                <a:cs typeface="Helvetica"/>
                <a:sym typeface="Helvetica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http://ichigojam.net/IchigoJam.html</a:t>
            </a:r>
          </a:p>
        </p:txBody>
      </p:sp>
      <p:sp>
        <p:nvSpPr>
          <p:cNvPr id="1459" name="Rectangle"/>
          <p:cNvSpPr/>
          <p:nvPr/>
        </p:nvSpPr>
        <p:spPr>
          <a:xfrm>
            <a:off x="3306233" y="-89893"/>
            <a:ext cx="1270001" cy="75876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1" name="きょうつかったコマンド"/>
          <p:cNvSpPr txBox="1"/>
          <p:nvPr>
            <p:ph type="title"/>
          </p:nvPr>
        </p:nvSpPr>
        <p:spPr>
          <a:xfrm>
            <a:off x="132159" y="48451"/>
            <a:ext cx="12740482" cy="2075328"/>
          </a:xfrm>
          <a:prstGeom prst="rect">
            <a:avLst/>
          </a:prstGeom>
        </p:spPr>
        <p:txBody>
          <a:bodyPr/>
          <a:lstStyle/>
          <a:p>
            <a:pPr/>
            <a:r>
              <a:t>きょうつかったコマンド</a:t>
            </a:r>
          </a:p>
        </p:txBody>
      </p:sp>
      <p:pic>
        <p:nvPicPr>
          <p:cNvPr id="146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9742" y="7467185"/>
            <a:ext cx="2617478" cy="2451581"/>
          </a:xfrm>
          <a:prstGeom prst="rect">
            <a:avLst/>
          </a:prstGeom>
          <a:ln w="12700">
            <a:miter lim="400000"/>
          </a:ln>
        </p:spPr>
      </p:pic>
      <p:sp>
        <p:nvSpPr>
          <p:cNvPr id="1463" name="LED : WAIT LIST RUN GOTO SAVE FILES LOAD NEW CLS LC RND BTN IF SCR END = + - &amp; /…"/>
          <p:cNvSpPr txBox="1"/>
          <p:nvPr/>
        </p:nvSpPr>
        <p:spPr>
          <a:xfrm>
            <a:off x="691852" y="2522181"/>
            <a:ext cx="11621096" cy="467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40000"/>
              </a:lnSpc>
              <a:defRPr sz="4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LED : WAIT LIST RUN GOTO SAVE FILES LOAD NEW CLS LC RND BTN IF SCR END = + - &amp; /</a:t>
            </a:r>
          </a:p>
          <a:p>
            <a:pPr algn="l">
              <a:lnSpc>
                <a:spcPct val="140000"/>
              </a:lnSpc>
              <a:defRPr sz="4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CLT TICK BEEP PLAY OUT ANA PWM CONT</a:t>
            </a:r>
          </a:p>
        </p:txBody>
      </p:sp>
      <p:sp>
        <p:nvSpPr>
          <p:cNvPr id="1464" name="30コ / 100コ"/>
          <p:cNvSpPr txBox="1"/>
          <p:nvPr/>
        </p:nvSpPr>
        <p:spPr>
          <a:xfrm>
            <a:off x="3261452" y="7321318"/>
            <a:ext cx="9001589" cy="2075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8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30コ / 100コ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6" name="LEDをてんめつさせよう…"/>
          <p:cNvSpPr txBox="1"/>
          <p:nvPr/>
        </p:nvSpPr>
        <p:spPr>
          <a:xfrm>
            <a:off x="6760803" y="633556"/>
            <a:ext cx="6144261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000"/>
            </a:pPr>
            <a:r>
              <a:t>LEDをてんめつさせよう</a:t>
            </a:r>
          </a:p>
          <a:p>
            <a:pPr algn="l">
              <a:defRPr sz="2000"/>
            </a:pPr>
            <a:r>
              <a:t>（くうはく＝スペースキー、まんなかのながいキー）</a:t>
            </a:r>
          </a:p>
        </p:txBody>
      </p:sp>
      <p:sp>
        <p:nvSpPr>
          <p:cNvPr id="1467" name="LEDをけそう"/>
          <p:cNvSpPr txBox="1"/>
          <p:nvPr/>
        </p:nvSpPr>
        <p:spPr>
          <a:xfrm>
            <a:off x="240786" y="2394348"/>
            <a:ext cx="1639063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LEDをけそう</a:t>
            </a:r>
          </a:p>
        </p:txBody>
      </p:sp>
      <p:sp>
        <p:nvSpPr>
          <p:cNvPr id="1468" name="コンピューターに「まて = WAIT（ウェイト）」"/>
          <p:cNvSpPr txBox="1"/>
          <p:nvPr/>
        </p:nvSpPr>
        <p:spPr>
          <a:xfrm>
            <a:off x="230881" y="3538889"/>
            <a:ext cx="5680965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コンピューターに「まて = WAIT（ウェイト）」</a:t>
            </a:r>
          </a:p>
        </p:txBody>
      </p:sp>
      <p:sp>
        <p:nvSpPr>
          <p:cNvPr id="1469" name="LEDをひからせよう"/>
          <p:cNvSpPr txBox="1"/>
          <p:nvPr/>
        </p:nvSpPr>
        <p:spPr>
          <a:xfrm>
            <a:off x="250312" y="1187197"/>
            <a:ext cx="2401063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LEDをひからせよう</a:t>
            </a:r>
          </a:p>
        </p:txBody>
      </p:sp>
      <p:sp>
        <p:nvSpPr>
          <p:cNvPr id="1470" name="IchigoJam はじめのいっぽ"/>
          <p:cNvSpPr txBox="1"/>
          <p:nvPr/>
        </p:nvSpPr>
        <p:spPr>
          <a:xfrm>
            <a:off x="201925" y="265067"/>
            <a:ext cx="6145277" cy="552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IchigoJam はじめのいっぽ</a:t>
            </a:r>
          </a:p>
        </p:txBody>
      </p:sp>
      <p:sp>
        <p:nvSpPr>
          <p:cNvPr id="1471" name="WAIT180で3びょうまつ。WAIT60だと？"/>
          <p:cNvSpPr txBox="1"/>
          <p:nvPr/>
        </p:nvSpPr>
        <p:spPr>
          <a:xfrm>
            <a:off x="443986" y="4790139"/>
            <a:ext cx="4960621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WAIT180で3びょうまつ。WAIT60だと？</a:t>
            </a:r>
          </a:p>
        </p:txBody>
      </p:sp>
      <p:sp>
        <p:nvSpPr>
          <p:cNvPr id="1472" name="LEDを1びょうひからせる（  コロンでつなぐ）"/>
          <p:cNvSpPr txBox="1"/>
          <p:nvPr/>
        </p:nvSpPr>
        <p:spPr>
          <a:xfrm>
            <a:off x="253486" y="6042982"/>
            <a:ext cx="5994909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LEDを1びょうひからせる（　　コロンでつなぐ）</a:t>
            </a:r>
          </a:p>
        </p:txBody>
      </p:sp>
      <p:sp>
        <p:nvSpPr>
          <p:cNvPr id="1473" name="カーソルキーのうえキーを２かいおす…"/>
          <p:cNvSpPr txBox="1"/>
          <p:nvPr/>
        </p:nvSpPr>
        <p:spPr>
          <a:xfrm>
            <a:off x="406395" y="7226114"/>
            <a:ext cx="5915915" cy="1498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000"/>
            </a:pPr>
            <a:r>
              <a:t>カーソルキーのうえキーを２かいおす</a:t>
            </a:r>
          </a:p>
          <a:p>
            <a:pPr algn="l">
              <a:defRPr sz="2000"/>
            </a:pPr>
            <a:r>
              <a:t>みぎキーを10かいおして、0のばしょまでうごかす</a:t>
            </a:r>
          </a:p>
          <a:p>
            <a:pPr algn="l">
              <a:defRPr sz="2000"/>
            </a:pPr>
            <a:r>
              <a:t>BackSpace（バックスペース）キーで6をけす</a:t>
            </a:r>
            <a:br/>
            <a:r>
              <a:t>18とうち、さいごにエンターキー</a:t>
            </a:r>
          </a:p>
        </p:txBody>
      </p:sp>
      <p:sp>
        <p:nvSpPr>
          <p:cNvPr id="1474" name="ひだりうえのESC（エスケープ）キーでストップ…"/>
          <p:cNvSpPr txBox="1"/>
          <p:nvPr/>
        </p:nvSpPr>
        <p:spPr>
          <a:xfrm>
            <a:off x="6938603" y="3070687"/>
            <a:ext cx="5653533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000"/>
            </a:pPr>
            <a:r>
              <a:t>ひだりうえのESC（エスケープ）キーでストップ</a:t>
            </a:r>
          </a:p>
          <a:p>
            <a:pPr algn="l">
              <a:defRPr sz="2000"/>
            </a:pPr>
            <a:r>
              <a:t>RUNのかわりに、F5キーでもOK！</a:t>
            </a:r>
          </a:p>
        </p:txBody>
      </p:sp>
      <p:sp>
        <p:nvSpPr>
          <p:cNvPr id="1475" name="つくったプログラムを、ほぞんしよう（0〜3の4つ）"/>
          <p:cNvSpPr txBox="1"/>
          <p:nvPr/>
        </p:nvSpPr>
        <p:spPr>
          <a:xfrm>
            <a:off x="6771578" y="6058097"/>
            <a:ext cx="6191251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つくったプログラムを、ほぞんしよう（0〜3の4つ）</a:t>
            </a:r>
          </a:p>
        </p:txBody>
      </p:sp>
      <p:sp>
        <p:nvSpPr>
          <p:cNvPr id="1476" name="スイッチをきっても、もとどおり"/>
          <p:cNvSpPr txBox="1"/>
          <p:nvPr/>
        </p:nvSpPr>
        <p:spPr>
          <a:xfrm>
            <a:off x="6934265" y="7195066"/>
            <a:ext cx="3888741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スイッチをきっても、もとどおり</a:t>
            </a:r>
          </a:p>
        </p:txBody>
      </p:sp>
      <p:sp>
        <p:nvSpPr>
          <p:cNvPr id="1477" name="LED1、と、おして「enter」キー"/>
          <p:cNvSpPr txBox="1"/>
          <p:nvPr/>
        </p:nvSpPr>
        <p:spPr>
          <a:xfrm>
            <a:off x="2269612" y="1785477"/>
            <a:ext cx="3979165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LED1、と、おして「enter」キー</a:t>
            </a:r>
          </a:p>
        </p:txBody>
      </p:sp>
      <p:sp>
        <p:nvSpPr>
          <p:cNvPr id="1478" name="ぎょうのおわりで、エンターキー"/>
          <p:cNvSpPr txBox="1"/>
          <p:nvPr/>
        </p:nvSpPr>
        <p:spPr>
          <a:xfrm>
            <a:off x="2269612" y="2931237"/>
            <a:ext cx="3896361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ぎょうのおわりで、エンターキー</a:t>
            </a:r>
          </a:p>
        </p:txBody>
      </p:sp>
      <p:sp>
        <p:nvSpPr>
          <p:cNvPr id="1479" name="エンター"/>
          <p:cNvSpPr txBox="1"/>
          <p:nvPr/>
        </p:nvSpPr>
        <p:spPr>
          <a:xfrm>
            <a:off x="4555151" y="1460500"/>
            <a:ext cx="1130301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エンター</a:t>
            </a:r>
          </a:p>
        </p:txBody>
      </p:sp>
      <p:sp>
        <p:nvSpPr>
          <p:cNvPr id="1480" name="セーブ、F3キー、0でもOK！"/>
          <p:cNvSpPr txBox="1"/>
          <p:nvPr/>
        </p:nvSpPr>
        <p:spPr>
          <a:xfrm>
            <a:off x="8989590" y="6620231"/>
            <a:ext cx="3471673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セーブ、F3キー、0でもOK！</a:t>
            </a:r>
          </a:p>
        </p:txBody>
      </p:sp>
      <p:sp>
        <p:nvSpPr>
          <p:cNvPr id="1481" name="ロード、F2キー、0でもOK！"/>
          <p:cNvSpPr txBox="1"/>
          <p:nvPr/>
        </p:nvSpPr>
        <p:spPr>
          <a:xfrm>
            <a:off x="9027690" y="7730487"/>
            <a:ext cx="3522473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ロード、F2キー、0でもOK！</a:t>
            </a:r>
          </a:p>
        </p:txBody>
      </p:sp>
      <p:sp>
        <p:nvSpPr>
          <p:cNvPr id="1482" name="つぎのプログラムをはじめるまえに"/>
          <p:cNvSpPr txBox="1"/>
          <p:nvPr/>
        </p:nvSpPr>
        <p:spPr>
          <a:xfrm>
            <a:off x="6760436" y="8383188"/>
            <a:ext cx="4150361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つぎのプログラムをはじめるまえに</a:t>
            </a:r>
          </a:p>
        </p:txBody>
      </p:sp>
      <p:sp>
        <p:nvSpPr>
          <p:cNvPr id="1483" name="SAVE0"/>
          <p:cNvSpPr txBox="1"/>
          <p:nvPr/>
        </p:nvSpPr>
        <p:spPr>
          <a:xfrm>
            <a:off x="7013026" y="6570744"/>
            <a:ext cx="1852169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SAVE0</a:t>
            </a:r>
          </a:p>
        </p:txBody>
      </p:sp>
      <p:sp>
        <p:nvSpPr>
          <p:cNvPr id="1484" name="LOAD0"/>
          <p:cNvSpPr txBox="1"/>
          <p:nvPr/>
        </p:nvSpPr>
        <p:spPr>
          <a:xfrm>
            <a:off x="7013026" y="7666987"/>
            <a:ext cx="1852169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LOAD0</a:t>
            </a:r>
          </a:p>
        </p:txBody>
      </p:sp>
      <p:sp>
        <p:nvSpPr>
          <p:cNvPr id="1485" name="NEW"/>
          <p:cNvSpPr txBox="1"/>
          <p:nvPr/>
        </p:nvSpPr>
        <p:spPr>
          <a:xfrm>
            <a:off x="7002252" y="8845388"/>
            <a:ext cx="1169954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NEW</a:t>
            </a:r>
          </a:p>
        </p:txBody>
      </p:sp>
      <p:sp>
        <p:nvSpPr>
          <p:cNvPr id="1486" name="LED1"/>
          <p:cNvSpPr txBox="1"/>
          <p:nvPr/>
        </p:nvSpPr>
        <p:spPr>
          <a:xfrm>
            <a:off x="475340" y="1671651"/>
            <a:ext cx="1588263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LED1</a:t>
            </a:r>
          </a:p>
        </p:txBody>
      </p:sp>
      <p:sp>
        <p:nvSpPr>
          <p:cNvPr id="1487" name="LED0"/>
          <p:cNvSpPr txBox="1"/>
          <p:nvPr/>
        </p:nvSpPr>
        <p:spPr>
          <a:xfrm>
            <a:off x="475340" y="2867737"/>
            <a:ext cx="1588263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LED0</a:t>
            </a:r>
          </a:p>
        </p:txBody>
      </p:sp>
      <p:sp>
        <p:nvSpPr>
          <p:cNvPr id="1488" name="WAIT180"/>
          <p:cNvSpPr txBox="1"/>
          <p:nvPr/>
        </p:nvSpPr>
        <p:spPr>
          <a:xfrm>
            <a:off x="475340" y="4067061"/>
            <a:ext cx="2513528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WAIT180</a:t>
            </a:r>
          </a:p>
        </p:txBody>
      </p:sp>
      <p:sp>
        <p:nvSpPr>
          <p:cNvPr id="1489" name="WAIT60"/>
          <p:cNvSpPr txBox="1"/>
          <p:nvPr/>
        </p:nvSpPr>
        <p:spPr>
          <a:xfrm>
            <a:off x="475340" y="5331702"/>
            <a:ext cx="2203304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WAIT60</a:t>
            </a:r>
          </a:p>
        </p:txBody>
      </p:sp>
      <p:sp>
        <p:nvSpPr>
          <p:cNvPr id="1490" name=":"/>
          <p:cNvSpPr txBox="1"/>
          <p:nvPr/>
        </p:nvSpPr>
        <p:spPr>
          <a:xfrm>
            <a:off x="3565388" y="5955581"/>
            <a:ext cx="384888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:</a:t>
            </a:r>
          </a:p>
        </p:txBody>
      </p:sp>
      <p:sp>
        <p:nvSpPr>
          <p:cNvPr id="1491" name="LED1:WAIT60:LED0"/>
          <p:cNvSpPr txBox="1"/>
          <p:nvPr/>
        </p:nvSpPr>
        <p:spPr>
          <a:xfrm>
            <a:off x="464417" y="6585748"/>
            <a:ext cx="5573047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LED1:WAIT60:LED0</a:t>
            </a:r>
          </a:p>
        </p:txBody>
      </p:sp>
      <p:sp>
        <p:nvSpPr>
          <p:cNvPr id="1492" name="LED1:WAIT180:LED0"/>
          <p:cNvSpPr txBox="1"/>
          <p:nvPr/>
        </p:nvSpPr>
        <p:spPr>
          <a:xfrm>
            <a:off x="464417" y="8853088"/>
            <a:ext cx="5848894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LED1:WAIT180:LED0</a:t>
            </a:r>
          </a:p>
        </p:txBody>
      </p:sp>
      <p:sp>
        <p:nvSpPr>
          <p:cNvPr id="1493" name="1 LED1:WAIT10…"/>
          <p:cNvSpPr txBox="1"/>
          <p:nvPr/>
        </p:nvSpPr>
        <p:spPr>
          <a:xfrm>
            <a:off x="7002087" y="1473200"/>
            <a:ext cx="5378451" cy="14732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2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 LED1:WAIT10</a:t>
            </a:r>
          </a:p>
          <a:p>
            <a:pPr algn="l">
              <a:defRPr sz="2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2 LED0:WAIT10</a:t>
            </a:r>
          </a:p>
          <a:p>
            <a:pPr algn="l">
              <a:defRPr sz="2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 GOTO1</a:t>
            </a:r>
          </a:p>
          <a:p>
            <a:pPr algn="l">
              <a:defRPr sz="2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RUN</a:t>
            </a:r>
          </a:p>
        </p:txBody>
      </p:sp>
      <p:sp>
        <p:nvSpPr>
          <p:cNvPr id="1494" name="プログラムをかいぞうしよう"/>
          <p:cNvSpPr txBox="1"/>
          <p:nvPr/>
        </p:nvSpPr>
        <p:spPr>
          <a:xfrm>
            <a:off x="6741626" y="4087540"/>
            <a:ext cx="3403601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プログラムをかいぞうしよう</a:t>
            </a:r>
          </a:p>
        </p:txBody>
      </p:sp>
      <p:sp>
        <p:nvSpPr>
          <p:cNvPr id="1495" name="リスト、F4キーでもOK！"/>
          <p:cNvSpPr txBox="1"/>
          <p:nvPr/>
        </p:nvSpPr>
        <p:spPr>
          <a:xfrm>
            <a:off x="8943256" y="4606704"/>
            <a:ext cx="3087371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リスト、F4キーでもOK！</a:t>
            </a:r>
          </a:p>
        </p:txBody>
      </p:sp>
      <p:sp>
        <p:nvSpPr>
          <p:cNvPr id="1496" name="LIST"/>
          <p:cNvSpPr txBox="1"/>
          <p:nvPr/>
        </p:nvSpPr>
        <p:spPr>
          <a:xfrm>
            <a:off x="7009533" y="4555904"/>
            <a:ext cx="1492343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LIST</a:t>
            </a:r>
          </a:p>
        </p:txBody>
      </p:sp>
      <p:sp>
        <p:nvSpPr>
          <p:cNvPr id="1497" name="はやくてんめつさせるにはどこをかえるといい？…"/>
          <p:cNvSpPr txBox="1"/>
          <p:nvPr/>
        </p:nvSpPr>
        <p:spPr>
          <a:xfrm>
            <a:off x="6954966" y="5130741"/>
            <a:ext cx="567944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000"/>
            </a:pPr>
            <a:r>
              <a:t>はやくてんめつさせるにはどこをかえるといい？</a:t>
            </a:r>
          </a:p>
          <a:p>
            <a:pPr algn="l">
              <a:defRPr sz="2000"/>
            </a:pPr>
            <a:r>
              <a:t>かえたら、かえたぎょうで、エンターキー</a:t>
            </a:r>
          </a:p>
        </p:txBody>
      </p:sp>
      <p:sp>
        <p:nvSpPr>
          <p:cNvPr id="1498" name="ニュー"/>
          <p:cNvSpPr txBox="1"/>
          <p:nvPr/>
        </p:nvSpPr>
        <p:spPr>
          <a:xfrm>
            <a:off x="8373449" y="8896188"/>
            <a:ext cx="858521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ニュー</a:t>
            </a:r>
          </a:p>
        </p:txBody>
      </p:sp>
      <p:sp>
        <p:nvSpPr>
          <p:cNvPr id="1499" name="https://ichigojam.net/"/>
          <p:cNvSpPr txBox="1"/>
          <p:nvPr/>
        </p:nvSpPr>
        <p:spPr>
          <a:xfrm>
            <a:off x="9917148" y="9163208"/>
            <a:ext cx="2855723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https://ichigojam.net/</a:t>
            </a:r>
          </a:p>
        </p:txBody>
      </p:sp>
      <p:pic>
        <p:nvPicPr>
          <p:cNvPr id="150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565142" y="8703188"/>
            <a:ext cx="1117601" cy="3937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59640" y="91016"/>
            <a:ext cx="13324080" cy="994654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709" y="-1"/>
            <a:ext cx="6921116" cy="9753601"/>
          </a:xfrm>
          <a:prstGeom prst="rect">
            <a:avLst/>
          </a:prstGeom>
          <a:ln w="12700">
            <a:miter lim="400000"/>
          </a:ln>
        </p:spPr>
      </p:pic>
      <p:sp>
        <p:nvSpPr>
          <p:cNvPr id="1505" name="https://ichigojam.net/print/"/>
          <p:cNvSpPr txBox="1"/>
          <p:nvPr/>
        </p:nvSpPr>
        <p:spPr>
          <a:xfrm>
            <a:off x="7719824" y="4432300"/>
            <a:ext cx="4785817" cy="889001"/>
          </a:xfrm>
          <a:prstGeom prst="rect">
            <a:avLst/>
          </a:prstGeom>
          <a:solidFill>
            <a:srgbClr val="FFFFFF"/>
          </a:solidFill>
          <a:ln w="3302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https://ichigojam.net/print/</a:t>
            </a:r>
          </a:p>
        </p:txBody>
      </p:sp>
      <p:sp>
        <p:nvSpPr>
          <p:cNvPr id="1506" name="IchigoJamプリント…"/>
          <p:cNvSpPr txBox="1"/>
          <p:nvPr/>
        </p:nvSpPr>
        <p:spPr>
          <a:xfrm>
            <a:off x="7445143" y="2410883"/>
            <a:ext cx="5335179" cy="1765301"/>
          </a:xfrm>
          <a:prstGeom prst="rect">
            <a:avLst/>
          </a:prstGeom>
          <a:solidFill>
            <a:srgbClr val="FFFFFF"/>
          </a:solidFill>
          <a:ln w="3302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457200">
              <a:defRPr sz="4500">
                <a:latin typeface="Helvetica"/>
                <a:ea typeface="Helvetica"/>
                <a:cs typeface="Helvetica"/>
                <a:sym typeface="Helvetica"/>
              </a:defRPr>
            </a:pPr>
            <a:r>
              <a:t>IchigoJamプリント</a:t>
            </a:r>
          </a:p>
          <a:p>
            <a:pPr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pPr>
            <a:r>
              <a:t>A5印刷対応ネット教材</a:t>
            </a:r>
          </a:p>
        </p:txBody>
      </p:sp>
      <p:pic>
        <p:nvPicPr>
          <p:cNvPr id="1507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4082" y="415417"/>
            <a:ext cx="6393165" cy="9042703"/>
          </a:xfrm>
          <a:prstGeom prst="rect">
            <a:avLst/>
          </a:prstGeom>
          <a:ln w="12700">
            <a:miter lim="400000"/>
          </a:ln>
        </p:spPr>
      </p:pic>
      <p:sp>
        <p:nvSpPr>
          <p:cNvPr id="1508" name="まなびかたを…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5000">
                <a:solidFill>
                  <a:srgbClr val="FFFFFF"/>
                </a:solidFill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r>
              <a:t>まなびかたを</a:t>
            </a:r>
          </a:p>
          <a:p>
            <a:pPr>
              <a:defRPr sz="5000">
                <a:solidFill>
                  <a:srgbClr val="FFFFFF"/>
                </a:solidFill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r>
              <a:t>まなぼう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0" name="Double-click to edi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496570">
              <a:defRPr sz="6630"/>
            </a:pPr>
          </a:p>
        </p:txBody>
      </p:sp>
      <p:sp>
        <p:nvSpPr>
          <p:cNvPr id="1511" name="Double-click to edit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512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0" b="13511"/>
          <a:stretch>
            <a:fillRect/>
          </a:stretch>
        </p:blipFill>
        <p:spPr>
          <a:xfrm>
            <a:off x="0" y="168808"/>
            <a:ext cx="13004800" cy="7707396"/>
          </a:xfrm>
          <a:prstGeom prst="rect">
            <a:avLst/>
          </a:prstGeom>
          <a:ln w="12700">
            <a:miter lim="400000"/>
          </a:ln>
        </p:spPr>
      </p:pic>
      <p:sp>
        <p:nvSpPr>
          <p:cNvPr id="1513" name="ベーマガ復活！（電子工作マガジン）by 電波新聞社…"/>
          <p:cNvSpPr txBox="1"/>
          <p:nvPr/>
        </p:nvSpPr>
        <p:spPr>
          <a:xfrm>
            <a:off x="394539" y="7898238"/>
            <a:ext cx="12215722" cy="15707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normAutofit fontScale="100000" lnSpcReduction="0"/>
          </a:bodyPr>
          <a:lstStyle/>
          <a:p>
            <a:pPr defTabSz="280415">
              <a:defRPr sz="3743">
                <a:solidFill>
                  <a:srgbClr val="044C49"/>
                </a:solidFill>
                <a:latin typeface="GenEi Gothic N Regular"/>
                <a:ea typeface="GenEi Gothic N Regular"/>
                <a:cs typeface="GenEi Gothic N Regular"/>
                <a:sym typeface="GenEi Gothic N Regular"/>
              </a:defRPr>
            </a:pPr>
            <a:r>
              <a:t>ベーマガ復活！（電子工作マガジン）by 電波新聞社</a:t>
            </a:r>
          </a:p>
          <a:p>
            <a:pPr defTabSz="280415">
              <a:defRPr sz="3743">
                <a:solidFill>
                  <a:srgbClr val="044C49"/>
                </a:solidFill>
                <a:latin typeface="GenEi Gothic N Regular"/>
                <a:ea typeface="GenEi Gothic N Regular"/>
                <a:cs typeface="GenEi Gothic N Regular"/>
                <a:sym typeface="GenEi Gothic N Regular"/>
              </a:defRPr>
            </a:pPr>
            <a:r>
              <a:t>投稿したプログラムが載ると原稿料がもらえちゃう！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" name="ほしいもの、つくろう！"/>
          <p:cNvSpPr txBox="1"/>
          <p:nvPr/>
        </p:nvSpPr>
        <p:spPr>
          <a:xfrm>
            <a:off x="285294" y="686145"/>
            <a:ext cx="12434212" cy="13231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normAutofit fontScale="100000" lnSpcReduction="0"/>
          </a:bodyPr>
          <a:lstStyle>
            <a:lvl1pPr>
              <a:spcBef>
                <a:spcPts val="3800"/>
              </a:spcBef>
              <a:defRPr sz="8000">
                <a:solidFill>
                  <a:srgbClr val="044C49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ほしいもの、つくろう！</a:t>
            </a:r>
          </a:p>
        </p:txBody>
      </p:sp>
      <p:sp>
        <p:nvSpPr>
          <p:cNvPr id="1516" name="Hana道場で販売、子供開発のロボット！"/>
          <p:cNvSpPr txBox="1"/>
          <p:nvPr/>
        </p:nvSpPr>
        <p:spPr>
          <a:xfrm>
            <a:off x="285294" y="8112827"/>
            <a:ext cx="12434212" cy="9309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normAutofit fontScale="100000" lnSpcReduction="0"/>
          </a:bodyPr>
          <a:lstStyle>
            <a:lvl1pPr>
              <a:spcBef>
                <a:spcPts val="3800"/>
              </a:spcBef>
              <a:defRPr sz="3400">
                <a:solidFill>
                  <a:srgbClr val="044C49"/>
                </a:solidFill>
                <a:latin typeface="GenEi Gothic N Regular"/>
                <a:ea typeface="GenEi Gothic N Regular"/>
                <a:cs typeface="GenEi Gothic N Regular"/>
                <a:sym typeface="GenEi Gothic N Regular"/>
              </a:defRPr>
            </a:lvl1pPr>
          </a:lstStyle>
          <a:p>
            <a:pPr/>
            <a:r>
              <a:t>Hana道場で販売、子供開発のロボット！</a:t>
            </a:r>
          </a:p>
        </p:txBody>
      </p:sp>
      <p:pic>
        <p:nvPicPr>
          <p:cNvPr id="151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0869" y="2879964"/>
            <a:ext cx="6961096" cy="4362165"/>
          </a:xfrm>
          <a:prstGeom prst="rect">
            <a:avLst/>
          </a:prstGeom>
          <a:ln w="12700">
            <a:miter lim="400000"/>
          </a:ln>
        </p:spPr>
      </p:pic>
      <p:pic>
        <p:nvPicPr>
          <p:cNvPr id="1518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131127" y="2879964"/>
            <a:ext cx="5831187" cy="3867211"/>
          </a:xfrm>
          <a:prstGeom prst="rect">
            <a:avLst/>
          </a:prstGeom>
          <a:ln w="12700">
            <a:miter lim="400000"/>
          </a:ln>
        </p:spPr>
      </p:pic>
      <p:sp>
        <p:nvSpPr>
          <p:cNvPr id="1519" name="メカ担当：MASAHARU（中2）…"/>
          <p:cNvSpPr txBox="1"/>
          <p:nvPr/>
        </p:nvSpPr>
        <p:spPr>
          <a:xfrm>
            <a:off x="8210046" y="6827138"/>
            <a:ext cx="3673349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>
              <a:defRPr sz="200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メカ担当：MASAHARU（中2）</a:t>
            </a:r>
          </a:p>
          <a:p>
            <a:pPr>
              <a:defRPr sz="200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基板担当：MISAKI（高２）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82" y="0"/>
            <a:ext cx="13262770" cy="3315693"/>
          </a:xfrm>
          <a:prstGeom prst="rect">
            <a:avLst/>
          </a:prstGeom>
          <a:ln w="12700">
            <a:miter lim="400000"/>
          </a:ln>
        </p:spPr>
      </p:pic>
      <p:sp>
        <p:nvSpPr>
          <p:cNvPr id="1522" name="小中学生向け…"/>
          <p:cNvSpPr txBox="1"/>
          <p:nvPr/>
        </p:nvSpPr>
        <p:spPr>
          <a:xfrm>
            <a:off x="250189" y="3779608"/>
            <a:ext cx="5600701" cy="193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小中学生向け</a:t>
            </a:r>
          </a:p>
          <a:p>
            <a:pPr>
              <a:defRPr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電子工作＆プログラミング</a:t>
            </a:r>
          </a:p>
          <a:p>
            <a:pPr>
              <a:defRPr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コンテスト</a:t>
            </a:r>
          </a:p>
        </p:txBody>
      </p:sp>
      <p:pic>
        <p:nvPicPr>
          <p:cNvPr id="1523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47373" y="5750591"/>
            <a:ext cx="2606334" cy="1954751"/>
          </a:xfrm>
          <a:prstGeom prst="rect">
            <a:avLst/>
          </a:prstGeom>
          <a:ln w="12700">
            <a:miter lim="400000"/>
          </a:ln>
        </p:spPr>
      </p:pic>
      <p:sp>
        <p:nvSpPr>
          <p:cNvPr id="1524" name="ノートPCがもらえる!?"/>
          <p:cNvSpPr txBox="1"/>
          <p:nvPr/>
        </p:nvSpPr>
        <p:spPr>
          <a:xfrm>
            <a:off x="1245085" y="7879966"/>
            <a:ext cx="4051177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b="1"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 b="0"/>
            </a:pPr>
            <a:r>
              <a:rPr b="1"/>
              <a:t>ノートPCがもらえる!?</a:t>
            </a:r>
          </a:p>
        </p:txBody>
      </p:sp>
      <p:sp>
        <p:nvSpPr>
          <p:cNvPr id="1525" name="http://pcn.club/contest/"/>
          <p:cNvSpPr txBox="1"/>
          <p:nvPr/>
        </p:nvSpPr>
        <p:spPr>
          <a:xfrm>
            <a:off x="4029169" y="8918682"/>
            <a:ext cx="5479861" cy="552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500"/>
            </a:lvl1pPr>
          </a:lstStyle>
          <a:p>
            <a:pPr/>
            <a:r>
              <a:t>http://pcn.club/contest/</a:t>
            </a:r>
          </a:p>
        </p:txBody>
      </p:sp>
      <p:pic>
        <p:nvPicPr>
          <p:cNvPr id="1526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101596" y="3640033"/>
            <a:ext cx="5701939" cy="3801293"/>
          </a:xfrm>
          <a:prstGeom prst="rect">
            <a:avLst/>
          </a:prstGeom>
          <a:ln w="12700">
            <a:miter lim="400000"/>
          </a:ln>
        </p:spPr>
      </p:pic>
      <p:sp>
        <p:nvSpPr>
          <p:cNvPr id="1527" name="後援：総務省、文科省、経産省、IT総合室…"/>
          <p:cNvSpPr txBox="1"/>
          <p:nvPr/>
        </p:nvSpPr>
        <p:spPr>
          <a:xfrm>
            <a:off x="6999511" y="7765666"/>
            <a:ext cx="590611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4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後援：総務省、文科省、経産省、IT総合室</a:t>
            </a:r>
          </a:p>
          <a:p>
            <a:pPr>
              <a:defRPr sz="24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高専機構、未来の学びコンソーシアム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9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6737" t="0" r="0" b="17022"/>
          <a:stretch>
            <a:fillRect/>
          </a:stretch>
        </p:blipFill>
        <p:spPr>
          <a:xfrm>
            <a:off x="405436" y="1173469"/>
            <a:ext cx="12194106" cy="7406471"/>
          </a:xfrm>
          <a:prstGeom prst="rect">
            <a:avLst/>
          </a:prstGeom>
          <a:ln w="12700">
            <a:miter lim="400000"/>
          </a:ln>
        </p:spPr>
      </p:pic>
      <p:sp>
        <p:nvSpPr>
          <p:cNvPr id="1530" name="お母さんのスマホ使いすぎを防止するマシーン！"/>
          <p:cNvSpPr txBox="1"/>
          <p:nvPr/>
        </p:nvSpPr>
        <p:spPr>
          <a:xfrm>
            <a:off x="1055815" y="131967"/>
            <a:ext cx="10893170" cy="957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3500"/>
            </a:pPr>
            <a:r>
              <a:rPr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お母さんの</a:t>
            </a:r>
            <a:r>
              <a:t>スマホ使いすぎを防止するマシーン！</a:t>
            </a:r>
          </a:p>
        </p:txBody>
      </p:sp>
      <p:sp>
        <p:nvSpPr>
          <p:cNvPr id="1531" name="PCNこどもプロコン受賞、小学4年生の作品"/>
          <p:cNvSpPr txBox="1"/>
          <p:nvPr/>
        </p:nvSpPr>
        <p:spPr>
          <a:xfrm>
            <a:off x="1112204" y="8664411"/>
            <a:ext cx="10780392" cy="957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500"/>
            </a:lvl1pPr>
          </a:lstStyle>
          <a:p>
            <a:pPr/>
            <a:r>
              <a:t>PCNこどもプロコン受賞、小学4年生の作品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39783" y="2116"/>
            <a:ext cx="13084366" cy="7585340"/>
          </a:xfrm>
          <a:prstGeom prst="rect">
            <a:avLst/>
          </a:prstGeom>
          <a:ln w="12700">
            <a:miter lim="400000"/>
          </a:ln>
        </p:spPr>
      </p:pic>
      <p:sp>
        <p:nvSpPr>
          <p:cNvPr id="1534" name="みんなの文化祭、NT鯖江…"/>
          <p:cNvSpPr txBox="1"/>
          <p:nvPr/>
        </p:nvSpPr>
        <p:spPr>
          <a:xfrm>
            <a:off x="3181127" y="7847542"/>
            <a:ext cx="6642546" cy="15430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4500"/>
            </a:pPr>
            <a:r>
              <a:t>みんなの文化祭、NT鯖江</a:t>
            </a:r>
          </a:p>
          <a:p>
            <a:pPr>
              <a:defRPr sz="4500"/>
            </a:pPr>
            <a:r>
              <a:t>参加無料、出展無料！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1240300"/>
            <a:ext cx="3426150" cy="3209000"/>
          </a:xfrm>
          <a:prstGeom prst="rect">
            <a:avLst/>
          </a:prstGeom>
          <a:ln w="12700">
            <a:miter lim="400000"/>
          </a:ln>
        </p:spPr>
      </p:pic>
      <p:sp>
        <p:nvSpPr>
          <p:cNvPr id="323" name="Oval"/>
          <p:cNvSpPr/>
          <p:nvPr/>
        </p:nvSpPr>
        <p:spPr>
          <a:xfrm>
            <a:off x="3073400" y="9022887"/>
            <a:ext cx="7301574" cy="2127714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324" name="Line"/>
          <p:cNvSpPr/>
          <p:nvPr/>
        </p:nvSpPr>
        <p:spPr>
          <a:xfrm flipV="1">
            <a:off x="5816600" y="4675320"/>
            <a:ext cx="0" cy="4121547"/>
          </a:xfrm>
          <a:prstGeom prst="line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325" name="・・・…"/>
          <p:cNvSpPr txBox="1"/>
          <p:nvPr/>
        </p:nvSpPr>
        <p:spPr>
          <a:xfrm>
            <a:off x="7512049" y="2728383"/>
            <a:ext cx="5194301" cy="168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・・・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（ミミ、ナイヨ）</a:t>
            </a:r>
          </a:p>
        </p:txBody>
      </p:sp>
      <p:sp>
        <p:nvSpPr>
          <p:cNvPr id="326" name="ハロー"/>
          <p:cNvSpPr/>
          <p:nvPr/>
        </p:nvSpPr>
        <p:spPr>
          <a:xfrm>
            <a:off x="80433" y="5252508"/>
            <a:ext cx="5408151" cy="3065927"/>
          </a:xfrm>
          <a:prstGeom prst="wedgeEllipseCallout">
            <a:avLst>
              <a:gd name="adj1" fmla="val 29217"/>
              <a:gd name="adj2" fmla="val 77330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6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ハロー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" name="パソコンも…"/>
          <p:cNvSpPr txBox="1"/>
          <p:nvPr>
            <p:ph type="title"/>
          </p:nvPr>
        </p:nvSpPr>
        <p:spPr>
          <a:xfrm>
            <a:off x="132159" y="2332102"/>
            <a:ext cx="12740482" cy="2951098"/>
          </a:xfrm>
          <a:prstGeom prst="rect">
            <a:avLst/>
          </a:prstGeom>
        </p:spPr>
        <p:txBody>
          <a:bodyPr/>
          <a:lstStyle/>
          <a:p>
            <a:pPr/>
            <a:r>
              <a:t>パソコンも</a:t>
            </a:r>
          </a:p>
          <a:p>
            <a:pPr/>
            <a:r>
              <a:t>じぶんでつくれる</a:t>
            </a:r>
          </a:p>
        </p:txBody>
      </p:sp>
      <p:pic>
        <p:nvPicPr>
          <p:cNvPr id="153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9" name="Apple I (1976)…"/>
          <p:cNvSpPr txBox="1"/>
          <p:nvPr/>
        </p:nvSpPr>
        <p:spPr>
          <a:xfrm>
            <a:off x="7708180" y="829733"/>
            <a:ext cx="4319440" cy="284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457200">
              <a:defRPr sz="4000">
                <a:latin typeface="Helvetica"/>
                <a:ea typeface="Helvetica"/>
                <a:cs typeface="Helvetica"/>
                <a:sym typeface="Helvetica"/>
              </a:defRPr>
            </a:pPr>
            <a:r>
              <a:t>Apple I (1976) </a:t>
            </a:r>
          </a:p>
          <a:p>
            <a:pPr defTabSz="457200">
              <a:defRPr sz="4000">
                <a:latin typeface="Helvetica"/>
                <a:ea typeface="Helvetica"/>
                <a:cs typeface="Helvetica"/>
                <a:sym typeface="Helvetica"/>
              </a:defRPr>
            </a:pPr>
            <a:r>
              <a:t>（アップル ワン）</a:t>
            </a:r>
          </a:p>
          <a:p>
            <a:pPr defTabSz="457200">
              <a:defRPr sz="4000">
                <a:latin typeface="Helvetica"/>
                <a:ea typeface="Helvetica"/>
                <a:cs typeface="Helvetica"/>
                <a:sym typeface="Helvetica"/>
              </a:defRPr>
            </a:pPr>
            <a:r>
              <a:rPr>
                <a:solidFill>
                  <a:schemeClr val="accent5"/>
                </a:solidFill>
              </a:rPr>
              <a:t>iPhone</a:t>
            </a:r>
            <a:r>
              <a:t>の会社</a:t>
            </a:r>
          </a:p>
          <a:p>
            <a:pPr defTabSz="457200">
              <a:defRPr sz="4000">
                <a:latin typeface="Helvetica"/>
                <a:ea typeface="Helvetica"/>
                <a:cs typeface="Helvetica"/>
                <a:sym typeface="Helvetica"/>
              </a:defRPr>
            </a:pPr>
            <a:r>
              <a:t>Apple社の初製品</a:t>
            </a:r>
          </a:p>
        </p:txBody>
      </p:sp>
      <p:sp>
        <p:nvSpPr>
          <p:cNvPr id="1540" name="IchigoJam は…"/>
          <p:cNvSpPr txBox="1"/>
          <p:nvPr/>
        </p:nvSpPr>
        <p:spPr>
          <a:xfrm>
            <a:off x="414355" y="6056615"/>
            <a:ext cx="7034015" cy="213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4000">
                <a:latin typeface="ヒラギノ角ゴ Pro W6"/>
                <a:ea typeface="ヒラギノ角ゴ Pro W6"/>
                <a:cs typeface="ヒラギノ角ゴ Pro W6"/>
                <a:sym typeface="ヒラギノ角ゴ Pro W6"/>
              </a:defRPr>
            </a:pPr>
            <a:r>
              <a:t>IchigoJam は</a:t>
            </a:r>
          </a:p>
          <a:p>
            <a:pPr>
              <a:defRPr sz="4000">
                <a:latin typeface="ヒラギノ角ゴ Pro W6"/>
                <a:ea typeface="ヒラギノ角ゴ Pro W6"/>
                <a:cs typeface="ヒラギノ角ゴ Pro W6"/>
                <a:sym typeface="ヒラギノ角ゴ Pro W6"/>
              </a:defRPr>
            </a:pPr>
            <a:r>
              <a:t>Apple I とだいたい同じ</a:t>
            </a:r>
          </a:p>
          <a:p>
            <a:pPr>
              <a:defRPr sz="4000">
                <a:latin typeface="ヒラギノ角ゴ Pro W6"/>
                <a:ea typeface="ヒラギノ角ゴ Pro W6"/>
                <a:cs typeface="ヒラギノ角ゴ Pro W6"/>
                <a:sym typeface="ヒラギノ角ゴ Pro W6"/>
              </a:defRPr>
            </a:pPr>
            <a:r>
              <a:t>（でも、値段は200分の1）</a:t>
            </a:r>
          </a:p>
        </p:txBody>
      </p:sp>
      <p:sp>
        <p:nvSpPr>
          <p:cNvPr id="1541" name="Apple I 開発者 - スティーブ・ウォズニアック氏"/>
          <p:cNvSpPr txBox="1"/>
          <p:nvPr/>
        </p:nvSpPr>
        <p:spPr>
          <a:xfrm>
            <a:off x="6837964" y="8987366"/>
            <a:ext cx="6059872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22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Apple I 開発者 - スティーブ・ウォズニアック氏</a:t>
            </a:r>
          </a:p>
        </p:txBody>
      </p:sp>
      <p:pic>
        <p:nvPicPr>
          <p:cNvPr id="154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1150" y="239183"/>
            <a:ext cx="7240426" cy="479168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43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331200" y="4657832"/>
            <a:ext cx="3523190" cy="4117869"/>
          </a:xfrm>
          <a:prstGeom prst="rect">
            <a:avLst/>
          </a:prstGeom>
          <a:ln w="12700">
            <a:miter lim="400000"/>
          </a:ln>
        </p:spPr>
      </p:pic>
      <p:sp>
        <p:nvSpPr>
          <p:cNvPr id="1544" name="from Wikipedia"/>
          <p:cNvSpPr txBox="1"/>
          <p:nvPr/>
        </p:nvSpPr>
        <p:spPr>
          <a:xfrm>
            <a:off x="6215709" y="5050366"/>
            <a:ext cx="1961915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22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from Wikipedia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" name="大人とネット経由で解決！…"/>
          <p:cNvSpPr txBox="1"/>
          <p:nvPr>
            <p:ph type="body" sz="half" idx="1"/>
          </p:nvPr>
        </p:nvSpPr>
        <p:spPr>
          <a:xfrm>
            <a:off x="285294" y="326664"/>
            <a:ext cx="12434212" cy="3565467"/>
          </a:xfrm>
          <a:prstGeom prst="rect">
            <a:avLst/>
          </a:prstGeom>
        </p:spPr>
        <p:txBody>
          <a:bodyPr/>
          <a:lstStyle/>
          <a:p>
            <a:pPr marL="0" indent="0" algn="ctr" defTabSz="338835">
              <a:spcBef>
                <a:spcPts val="2200"/>
              </a:spcBef>
              <a:buSzTx/>
              <a:buNone/>
              <a:defRPr sz="6148"/>
            </a:pPr>
            <a:r>
              <a:t>大人とネット経由で解決！</a:t>
            </a:r>
          </a:p>
          <a:p>
            <a:pPr marL="0" indent="0" algn="ctr" defTabSz="338835">
              <a:spcBef>
                <a:spcPts val="2200"/>
              </a:spcBef>
              <a:buSzTx/>
              <a:buNone/>
              <a:defRPr sz="4059"/>
            </a:pPr>
            <a:r>
              <a:t>Twitter #IchigoJam</a:t>
            </a:r>
          </a:p>
          <a:p>
            <a:pPr marL="0" indent="0" algn="ctr" defTabSz="338835">
              <a:spcBef>
                <a:spcPts val="2200"/>
              </a:spcBef>
              <a:buSzTx/>
              <a:buNone/>
              <a:defRPr sz="4059"/>
            </a:pPr>
            <a:r>
              <a:t>Facebookグループ 「IchigoJam-FAN」</a:t>
            </a:r>
          </a:p>
        </p:txBody>
      </p:sp>
      <p:pic>
        <p:nvPicPr>
          <p:cNvPr id="154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3978" y="4239551"/>
            <a:ext cx="12558585" cy="5366802"/>
          </a:xfrm>
          <a:prstGeom prst="rect">
            <a:avLst/>
          </a:prstGeom>
          <a:ln w="12700">
            <a:miter lim="400000"/>
          </a:ln>
        </p:spPr>
      </p:pic>
      <p:pic>
        <p:nvPicPr>
          <p:cNvPr id="1548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475408" y="7009684"/>
            <a:ext cx="2499759" cy="24805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0" name="ふりかえり…"/>
          <p:cNvSpPr txBox="1"/>
          <p:nvPr/>
        </p:nvSpPr>
        <p:spPr>
          <a:xfrm>
            <a:off x="2245042" y="2151062"/>
            <a:ext cx="8514716" cy="585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defTabSz="821531">
              <a:defRPr sz="8000"/>
            </a:pPr>
            <a:r>
              <a:t>ふりかえり</a:t>
            </a:r>
          </a:p>
          <a:p>
            <a:pPr defTabSz="821531">
              <a:defRPr sz="6000"/>
            </a:pPr>
          </a:p>
          <a:p>
            <a:pPr defTabSz="821531">
              <a:defRPr sz="6000"/>
            </a:pPr>
            <a:r>
              <a:t>おもしろかったこと</a:t>
            </a:r>
          </a:p>
          <a:p>
            <a:pPr defTabSz="821531">
              <a:defRPr sz="6000"/>
            </a:pPr>
            <a:r>
              <a:t>やってみたくなったこと</a:t>
            </a:r>
          </a:p>
          <a:p>
            <a:pPr defTabSz="821531">
              <a:defRPr sz="6000"/>
            </a:pPr>
            <a:r>
              <a:t>書き出してみよう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2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10353" r="0" b="0"/>
          <a:stretch>
            <a:fillRect/>
          </a:stretch>
        </p:blipFill>
        <p:spPr>
          <a:xfrm rot="16200000">
            <a:off x="7668514" y="4491136"/>
            <a:ext cx="2143154" cy="307149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559" name="Group"/>
          <p:cNvGrpSpPr/>
          <p:nvPr/>
        </p:nvGrpSpPr>
        <p:grpSpPr>
          <a:xfrm>
            <a:off x="-4757553" y="2864856"/>
            <a:ext cx="15162218" cy="10552903"/>
            <a:chOff x="0" y="0"/>
            <a:chExt cx="15162217" cy="10552902"/>
          </a:xfrm>
        </p:grpSpPr>
        <p:grpSp>
          <p:nvGrpSpPr>
            <p:cNvPr id="1557" name="Group"/>
            <p:cNvGrpSpPr/>
            <p:nvPr/>
          </p:nvGrpSpPr>
          <p:grpSpPr>
            <a:xfrm>
              <a:off x="0" y="0"/>
              <a:ext cx="15162218" cy="10552903"/>
              <a:chOff x="0" y="0"/>
              <a:chExt cx="15162217" cy="10552902"/>
            </a:xfrm>
          </p:grpSpPr>
          <p:pic>
            <p:nvPicPr>
              <p:cNvPr id="1553" name="Image" descr="Image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0" y="0"/>
                <a:ext cx="15162218" cy="1055290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554" name="Image" descr="Image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rcRect l="0" t="0" r="0" b="0"/>
              <a:stretch>
                <a:fillRect/>
              </a:stretch>
            </p:blipFill>
            <p:spPr>
              <a:xfrm>
                <a:off x="10722319" y="1476319"/>
                <a:ext cx="330201" cy="45720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555" name="Image" descr="Image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rcRect l="0" t="0" r="0" b="0"/>
              <a:stretch>
                <a:fillRect/>
              </a:stretch>
            </p:blipFill>
            <p:spPr>
              <a:xfrm>
                <a:off x="10969215" y="1476319"/>
                <a:ext cx="330201" cy="45720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556" name="Image" descr="Image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10854915" y="1931402"/>
                <a:ext cx="203201" cy="19050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1558" name="Rectangle"/>
            <p:cNvSpPr/>
            <p:nvPr/>
          </p:nvSpPr>
          <p:spPr>
            <a:xfrm>
              <a:off x="4580744" y="1527119"/>
              <a:ext cx="4333943" cy="2486084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1560" name="Arrow"/>
          <p:cNvSpPr/>
          <p:nvPr/>
        </p:nvSpPr>
        <p:spPr>
          <a:xfrm flipH="1">
            <a:off x="6667500" y="2805947"/>
            <a:ext cx="1097724" cy="1097724"/>
          </a:xfrm>
          <a:prstGeom prst="rightArrow">
            <a:avLst>
              <a:gd name="adj1" fmla="val 32000"/>
              <a:gd name="adj2" fmla="val 64000"/>
            </a:avLst>
          </a:prstGeom>
          <a:blipFill>
            <a:blip r:embed="rId6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561" name="OFF"/>
          <p:cNvSpPr txBox="1"/>
          <p:nvPr/>
        </p:nvSpPr>
        <p:spPr>
          <a:xfrm>
            <a:off x="6655834" y="2161009"/>
            <a:ext cx="1121056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OFF</a:t>
            </a:r>
          </a:p>
        </p:txBody>
      </p:sp>
      <p:sp>
        <p:nvSpPr>
          <p:cNvPr id="1562" name="かたづけかた"/>
          <p:cNvSpPr txBox="1"/>
          <p:nvPr>
            <p:ph type="title"/>
          </p:nvPr>
        </p:nvSpPr>
        <p:spPr>
          <a:xfrm>
            <a:off x="132159" y="327851"/>
            <a:ext cx="12740482" cy="1124721"/>
          </a:xfrm>
          <a:prstGeom prst="rect">
            <a:avLst/>
          </a:prstGeom>
        </p:spPr>
        <p:txBody>
          <a:bodyPr/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かたづけかた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4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10353" r="0" b="0"/>
          <a:stretch>
            <a:fillRect/>
          </a:stretch>
        </p:blipFill>
        <p:spPr>
          <a:xfrm rot="16200000">
            <a:off x="9690538" y="4491136"/>
            <a:ext cx="2143153" cy="307149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571" name="Group"/>
          <p:cNvGrpSpPr/>
          <p:nvPr/>
        </p:nvGrpSpPr>
        <p:grpSpPr>
          <a:xfrm>
            <a:off x="-4757553" y="2864856"/>
            <a:ext cx="15162218" cy="10552903"/>
            <a:chOff x="0" y="0"/>
            <a:chExt cx="15162217" cy="10552902"/>
          </a:xfrm>
        </p:grpSpPr>
        <p:grpSp>
          <p:nvGrpSpPr>
            <p:cNvPr id="1569" name="Group"/>
            <p:cNvGrpSpPr/>
            <p:nvPr/>
          </p:nvGrpSpPr>
          <p:grpSpPr>
            <a:xfrm>
              <a:off x="0" y="0"/>
              <a:ext cx="15162218" cy="10552903"/>
              <a:chOff x="0" y="0"/>
              <a:chExt cx="15162217" cy="10552902"/>
            </a:xfrm>
          </p:grpSpPr>
          <p:pic>
            <p:nvPicPr>
              <p:cNvPr id="1565" name="Image" descr="Image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0" y="0"/>
                <a:ext cx="15162218" cy="1055290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566" name="Image" descr="Image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rcRect l="0" t="0" r="0" b="0"/>
              <a:stretch>
                <a:fillRect/>
              </a:stretch>
            </p:blipFill>
            <p:spPr>
              <a:xfrm>
                <a:off x="10722319" y="1476319"/>
                <a:ext cx="330201" cy="45720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567" name="Image" descr="Image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rcRect l="0" t="0" r="0" b="0"/>
              <a:stretch>
                <a:fillRect/>
              </a:stretch>
            </p:blipFill>
            <p:spPr>
              <a:xfrm>
                <a:off x="10969215" y="1476319"/>
                <a:ext cx="330201" cy="45720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568" name="Image" descr="Image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10854915" y="1931402"/>
                <a:ext cx="203201" cy="19050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1570" name="Rectangle"/>
            <p:cNvSpPr/>
            <p:nvPr/>
          </p:nvSpPr>
          <p:spPr>
            <a:xfrm>
              <a:off x="4580744" y="1527119"/>
              <a:ext cx="4333943" cy="2486084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1572" name="かたづけかた"/>
          <p:cNvSpPr txBox="1"/>
          <p:nvPr>
            <p:ph type="title"/>
          </p:nvPr>
        </p:nvSpPr>
        <p:spPr>
          <a:xfrm>
            <a:off x="132159" y="327851"/>
            <a:ext cx="12740482" cy="1124721"/>
          </a:xfrm>
          <a:prstGeom prst="rect">
            <a:avLst/>
          </a:prstGeom>
        </p:spPr>
        <p:txBody>
          <a:bodyPr/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かたづけかた</a:t>
            </a:r>
          </a:p>
        </p:txBody>
      </p:sp>
      <p:sp>
        <p:nvSpPr>
          <p:cNvPr id="1573" name="Arrow"/>
          <p:cNvSpPr/>
          <p:nvPr/>
        </p:nvSpPr>
        <p:spPr>
          <a:xfrm>
            <a:off x="10027477" y="7214810"/>
            <a:ext cx="1097725" cy="1097724"/>
          </a:xfrm>
          <a:prstGeom prst="rightArrow">
            <a:avLst>
              <a:gd name="adj1" fmla="val 32000"/>
              <a:gd name="adj2" fmla="val 64000"/>
            </a:avLst>
          </a:prstGeom>
          <a:blipFill>
            <a:blip r:embed="rId6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574" name="ぬく"/>
          <p:cNvSpPr txBox="1"/>
          <p:nvPr/>
        </p:nvSpPr>
        <p:spPr>
          <a:xfrm>
            <a:off x="10061988" y="8509004"/>
            <a:ext cx="102870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ぬく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19734" y="1974846"/>
            <a:ext cx="9765332" cy="7556508"/>
          </a:xfrm>
          <a:prstGeom prst="rect">
            <a:avLst/>
          </a:prstGeom>
          <a:ln w="12700">
            <a:miter lim="400000"/>
          </a:ln>
        </p:spPr>
      </p:pic>
      <p:sp>
        <p:nvSpPr>
          <p:cNvPr id="1577" name="しまう"/>
          <p:cNvSpPr txBox="1"/>
          <p:nvPr/>
        </p:nvSpPr>
        <p:spPr>
          <a:xfrm>
            <a:off x="9833388" y="8509004"/>
            <a:ext cx="148590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しまう</a:t>
            </a:r>
          </a:p>
        </p:txBody>
      </p:sp>
      <p:sp>
        <p:nvSpPr>
          <p:cNvPr id="1578" name="かたづけかた"/>
          <p:cNvSpPr txBox="1"/>
          <p:nvPr>
            <p:ph type="title"/>
          </p:nvPr>
        </p:nvSpPr>
        <p:spPr>
          <a:xfrm>
            <a:off x="132159" y="327851"/>
            <a:ext cx="12740482" cy="1124721"/>
          </a:xfrm>
          <a:prstGeom prst="rect">
            <a:avLst/>
          </a:prstGeom>
        </p:spPr>
        <p:txBody>
          <a:bodyPr/>
          <a:lstStyle>
            <a:lvl1pPr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かたづけかた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5F8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0" name="Rectangle"/>
          <p:cNvSpPr/>
          <p:nvPr/>
        </p:nvSpPr>
        <p:spPr>
          <a:xfrm>
            <a:off x="-5030" y="-18063"/>
            <a:ext cx="13014860" cy="187807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2200">
                <a:solidFill>
                  <a:srgbClr val="FFFFFF"/>
                </a:solidFill>
                <a:latin typeface="GenEi Gothic N Regular"/>
                <a:ea typeface="GenEi Gothic N Regular"/>
                <a:cs typeface="GenEi Gothic N Regular"/>
                <a:sym typeface="GenEi Gothic N Regular"/>
              </a:defRPr>
            </a:pPr>
          </a:p>
        </p:txBody>
      </p:sp>
      <p:sp>
        <p:nvSpPr>
          <p:cNvPr id="1581" name="Rectangle"/>
          <p:cNvSpPr/>
          <p:nvPr/>
        </p:nvSpPr>
        <p:spPr>
          <a:xfrm>
            <a:off x="-5030" y="9572772"/>
            <a:ext cx="13014860" cy="187807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2200">
                <a:solidFill>
                  <a:srgbClr val="FFFFFF"/>
                </a:solidFill>
                <a:latin typeface="GenEi Gothic N Regular"/>
                <a:ea typeface="GenEi Gothic N Regular"/>
                <a:cs typeface="GenEi Gothic N Regular"/>
                <a:sym typeface="GenEi Gothic N Regular"/>
              </a:defRPr>
            </a:pPr>
          </a:p>
        </p:txBody>
      </p:sp>
      <p:pic>
        <p:nvPicPr>
          <p:cNvPr id="1582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429051" y="-139674"/>
            <a:ext cx="5679079" cy="8379320"/>
          </a:xfrm>
          <a:prstGeom prst="rect">
            <a:avLst/>
          </a:prstGeom>
          <a:ln w="12700">
            <a:miter lim="400000"/>
          </a:ln>
        </p:spPr>
      </p:pic>
      <p:sp>
        <p:nvSpPr>
          <p:cNvPr id="1583" name="株式会社 jig.jp 創業者＆取締役会長 福野泰介…"/>
          <p:cNvSpPr txBox="1"/>
          <p:nvPr/>
        </p:nvSpPr>
        <p:spPr>
          <a:xfrm>
            <a:off x="4184298" y="8512509"/>
            <a:ext cx="5723832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>
              <a:defRPr sz="2200">
                <a:latin typeface="Helvetica"/>
                <a:ea typeface="Helvetica"/>
                <a:cs typeface="Helvetica"/>
                <a:sym typeface="Helvetica"/>
              </a:defRPr>
            </a:pPr>
            <a:r>
              <a:t>株式会社 jig.jp 創業者＆取締役会長 福野泰介 </a:t>
            </a:r>
          </a:p>
          <a:p>
            <a:pPr>
              <a:defRPr sz="2200">
                <a:latin typeface="Helvetica"/>
                <a:ea typeface="Helvetica"/>
                <a:cs typeface="Helvetica"/>
                <a:sym typeface="Helvetica"/>
              </a:defRPr>
            </a:pPr>
            <a:r>
              <a:t>@taisukef / Facebook / fukuno@jig.jp</a:t>
            </a:r>
          </a:p>
        </p:txBody>
      </p:sp>
      <p:pic>
        <p:nvPicPr>
          <p:cNvPr id="1584" name="droppedImage.tiff" descr="droppedImage.tif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64765" y="8976059"/>
            <a:ext cx="1261808" cy="444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85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0772937" y="7382725"/>
            <a:ext cx="1873020" cy="1936234"/>
          </a:xfrm>
          <a:prstGeom prst="rect">
            <a:avLst/>
          </a:prstGeom>
          <a:ln w="12700">
            <a:miter lim="400000"/>
          </a:ln>
        </p:spPr>
      </p:pic>
      <p:sp>
        <p:nvSpPr>
          <p:cNvPr id="1586" name="https://fukuno.jig.jp/"/>
          <p:cNvSpPr txBox="1"/>
          <p:nvPr/>
        </p:nvSpPr>
        <p:spPr>
          <a:xfrm>
            <a:off x="338108" y="8477900"/>
            <a:ext cx="2715122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https://fukuno.jig.jp/</a:t>
            </a:r>
          </a:p>
        </p:txBody>
      </p:sp>
      <p:pic>
        <p:nvPicPr>
          <p:cNvPr id="1587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338108" y="5466306"/>
            <a:ext cx="2715122" cy="271512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はんだづけしよう！"/>
          <p:cNvSpPr txBox="1"/>
          <p:nvPr>
            <p:ph type="title"/>
          </p:nvPr>
        </p:nvSpPr>
        <p:spPr>
          <a:xfrm>
            <a:off x="132159" y="372069"/>
            <a:ext cx="12740482" cy="2951098"/>
          </a:xfrm>
          <a:prstGeom prst="rect">
            <a:avLst/>
          </a:prstGeom>
        </p:spPr>
        <p:txBody>
          <a:bodyPr/>
          <a:lstStyle/>
          <a:p>
            <a:pPr/>
            <a:r>
              <a:t>はんだづけしよう！</a:t>
            </a:r>
          </a:p>
        </p:txBody>
      </p:sp>
      <p:pic>
        <p:nvPicPr>
          <p:cNvPr id="32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975" y="3302000"/>
            <a:ext cx="12990850" cy="523372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119569" y="-35984"/>
            <a:ext cx="15243938" cy="9825568"/>
          </a:xfrm>
          <a:prstGeom prst="rect">
            <a:avLst/>
          </a:prstGeom>
          <a:ln w="12700">
            <a:miter lim="400000"/>
          </a:ln>
        </p:spPr>
      </p:pic>
      <p:sp>
        <p:nvSpPr>
          <p:cNvPr id="332" name="品川区オープンデータイベント2019"/>
          <p:cNvSpPr txBox="1"/>
          <p:nvPr/>
        </p:nvSpPr>
        <p:spPr>
          <a:xfrm>
            <a:off x="7750437" y="9271000"/>
            <a:ext cx="5115460" cy="406400"/>
          </a:xfrm>
          <a:prstGeom prst="rect">
            <a:avLst/>
          </a:prstGeom>
          <a:solidFill>
            <a:srgbClr val="F5F8F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pPr/>
            <a:r>
              <a:t>品川区オープンデータイベント2019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6290" y="3283975"/>
            <a:ext cx="12832220" cy="4641917"/>
          </a:xfrm>
          <a:prstGeom prst="rect">
            <a:avLst/>
          </a:prstGeom>
          <a:ln w="12700">
            <a:miter lim="400000"/>
          </a:ln>
        </p:spPr>
      </p:pic>
      <p:sp>
        <p:nvSpPr>
          <p:cNvPr id="335" name="くみたてよう"/>
          <p:cNvSpPr txBox="1"/>
          <p:nvPr/>
        </p:nvSpPr>
        <p:spPr>
          <a:xfrm>
            <a:off x="-359244" y="850900"/>
            <a:ext cx="13723289" cy="124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457200">
              <a:defRPr sz="9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くみたてよう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1679" y="2136080"/>
            <a:ext cx="12701442" cy="5168173"/>
          </a:xfrm>
          <a:prstGeom prst="rect">
            <a:avLst/>
          </a:prstGeom>
          <a:ln w="12700">
            <a:miter lim="400000"/>
          </a:ln>
        </p:spPr>
      </p:pic>
      <p:sp>
        <p:nvSpPr>
          <p:cNvPr id="338" name="はんだづけ 4ステップ"/>
          <p:cNvSpPr txBox="1"/>
          <p:nvPr/>
        </p:nvSpPr>
        <p:spPr>
          <a:xfrm>
            <a:off x="-359244" y="630767"/>
            <a:ext cx="13723289" cy="124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457200">
              <a:defRPr sz="9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はんだづけ 4ステップ</a:t>
            </a:r>
          </a:p>
        </p:txBody>
      </p:sp>
      <p:pic>
        <p:nvPicPr>
          <p:cNvPr id="339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069412" y="6653872"/>
            <a:ext cx="6677155" cy="305104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コンピューターと…"/>
          <p:cNvSpPr txBox="1"/>
          <p:nvPr>
            <p:ph type="title"/>
          </p:nvPr>
        </p:nvSpPr>
        <p:spPr>
          <a:xfrm>
            <a:off x="132159" y="2319402"/>
            <a:ext cx="12740482" cy="2951098"/>
          </a:xfrm>
          <a:prstGeom prst="rect">
            <a:avLst/>
          </a:prstGeom>
        </p:spPr>
        <p:txBody>
          <a:bodyPr/>
          <a:lstStyle/>
          <a:p>
            <a:pPr/>
            <a:r>
              <a:t>コンピューターと</a:t>
            </a:r>
          </a:p>
          <a:p>
            <a:pPr/>
            <a:r>
              <a:t>なかよくなろう</a:t>
            </a:r>
          </a:p>
        </p:txBody>
      </p:sp>
      <p:pic>
        <p:nvPicPr>
          <p:cNvPr id="26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435681" y="-399157"/>
            <a:ext cx="14487629" cy="7882467"/>
          </a:xfrm>
          <a:prstGeom prst="rect">
            <a:avLst/>
          </a:prstGeom>
          <a:ln w="12700">
            <a:miter lim="400000"/>
          </a:ln>
        </p:spPr>
      </p:pic>
      <p:sp>
        <p:nvSpPr>
          <p:cNvPr id="342" name="https://www.youtube.com/watch?v=imF5dVk2i1M"/>
          <p:cNvSpPr txBox="1"/>
          <p:nvPr/>
        </p:nvSpPr>
        <p:spPr>
          <a:xfrm>
            <a:off x="2300014" y="8906933"/>
            <a:ext cx="8404772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 u="sng">
                <a:latin typeface="Helvetica"/>
                <a:ea typeface="Helvetica"/>
                <a:cs typeface="Helvetica"/>
                <a:sym typeface="Helvetica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https://www.youtube.com/watch?v=imF5dVk2i1M</a:t>
            </a:r>
          </a:p>
        </p:txBody>
      </p:sp>
      <p:sp>
        <p:nvSpPr>
          <p:cNvPr id="343" name="はんだづけデモ"/>
          <p:cNvSpPr txBox="1"/>
          <p:nvPr/>
        </p:nvSpPr>
        <p:spPr>
          <a:xfrm>
            <a:off x="3778250" y="7826821"/>
            <a:ext cx="5448300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はんだづけデモ</a:t>
            </a:r>
          </a:p>
        </p:txBody>
      </p:sp>
      <p:pic>
        <p:nvPicPr>
          <p:cNvPr id="344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972766" y="7586100"/>
            <a:ext cx="1938901" cy="19389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はんだごてよりきけん…"/>
          <p:cNvSpPr txBox="1"/>
          <p:nvPr/>
        </p:nvSpPr>
        <p:spPr>
          <a:xfrm>
            <a:off x="-359244" y="624226"/>
            <a:ext cx="13723289" cy="2959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457200">
              <a:defRPr sz="9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はんだごてより</a:t>
            </a:r>
            <a:r>
              <a:rPr>
                <a:solidFill>
                  <a:schemeClr val="accent5"/>
                </a:solidFill>
              </a:rPr>
              <a:t>きけん</a:t>
            </a:r>
          </a:p>
          <a:p>
            <a:pPr defTabSz="457200">
              <a:defRPr sz="9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ニッパー</a:t>
            </a:r>
          </a:p>
        </p:txBody>
      </p:sp>
      <p:pic>
        <p:nvPicPr>
          <p:cNvPr id="34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92699" y="4186766"/>
            <a:ext cx="13190198" cy="457100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ほしじるしはむきに注意"/>
          <p:cNvSpPr txBox="1"/>
          <p:nvPr>
            <p:ph type="title"/>
          </p:nvPr>
        </p:nvSpPr>
        <p:spPr>
          <a:xfrm>
            <a:off x="952500" y="3017469"/>
            <a:ext cx="11099800" cy="2858570"/>
          </a:xfrm>
          <a:prstGeom prst="rect">
            <a:avLst/>
          </a:prstGeom>
        </p:spPr>
        <p:txBody>
          <a:bodyPr/>
          <a:lstStyle/>
          <a:p>
            <a:pPr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　ほしじるしは</a:t>
            </a:r>
            <a:r>
              <a:rPr>
                <a:solidFill>
                  <a:schemeClr val="accent5"/>
                </a:solidFill>
              </a:rPr>
              <a:t>むき</a:t>
            </a:r>
            <a:r>
              <a:t>に注意</a:t>
            </a:r>
          </a:p>
        </p:txBody>
      </p:sp>
      <p:sp>
        <p:nvSpPr>
          <p:cNvPr id="350" name="Star"/>
          <p:cNvSpPr/>
          <p:nvPr/>
        </p:nvSpPr>
        <p:spPr>
          <a:xfrm>
            <a:off x="1002489" y="3814954"/>
            <a:ext cx="1328627" cy="1263600"/>
          </a:xfrm>
          <a:prstGeom prst="star5">
            <a:avLst>
              <a:gd name="adj" fmla="val 19100"/>
              <a:gd name="hf" fmla="val 105146"/>
              <a:gd name="vf" fmla="val 110557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351" name="あとは自分でやってみよう！"/>
          <p:cNvSpPr txBox="1"/>
          <p:nvPr/>
        </p:nvSpPr>
        <p:spPr>
          <a:xfrm>
            <a:off x="1492250" y="1210733"/>
            <a:ext cx="10020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あとは自分でやってみよう！</a:t>
            </a:r>
          </a:p>
        </p:txBody>
      </p:sp>
      <p:grpSp>
        <p:nvGrpSpPr>
          <p:cNvPr id="356" name="Group"/>
          <p:cNvGrpSpPr/>
          <p:nvPr/>
        </p:nvGrpSpPr>
        <p:grpSpPr>
          <a:xfrm flipH="1">
            <a:off x="4386315" y="6059309"/>
            <a:ext cx="913607" cy="2957779"/>
            <a:chOff x="0" y="0"/>
            <a:chExt cx="913606" cy="2957777"/>
          </a:xfrm>
        </p:grpSpPr>
        <p:sp>
          <p:nvSpPr>
            <p:cNvPr id="352" name="Rectangle"/>
            <p:cNvSpPr/>
            <p:nvPr/>
          </p:nvSpPr>
          <p:spPr>
            <a:xfrm>
              <a:off x="261590" y="1184010"/>
              <a:ext cx="116616" cy="1773768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53" name="Rectangle"/>
            <p:cNvSpPr/>
            <p:nvPr/>
          </p:nvSpPr>
          <p:spPr>
            <a:xfrm>
              <a:off x="559477" y="866510"/>
              <a:ext cx="116616" cy="1773768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54" name="Oval"/>
            <p:cNvSpPr/>
            <p:nvPr/>
          </p:nvSpPr>
          <p:spPr>
            <a:xfrm>
              <a:off x="0" y="0"/>
              <a:ext cx="913607" cy="1104239"/>
            </a:xfrm>
            <a:prstGeom prst="ellipse">
              <a:avLst/>
            </a:pr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55" name="Rectangle"/>
            <p:cNvSpPr/>
            <p:nvPr/>
          </p:nvSpPr>
          <p:spPr>
            <a:xfrm>
              <a:off x="0" y="457200"/>
              <a:ext cx="913607" cy="863600"/>
            </a:xfrm>
            <a:prstGeom prst="rect">
              <a:avLst/>
            </a:pr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357" name="LED1:…"/>
          <p:cNvSpPr txBox="1"/>
          <p:nvPr/>
        </p:nvSpPr>
        <p:spPr>
          <a:xfrm>
            <a:off x="5633766" y="6871384"/>
            <a:ext cx="3924301" cy="1054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LED1:</a:t>
            </a:r>
          </a:p>
          <a:p>
            <a:pPr algn="l"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ながいあしをうちがわ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チェックするポイント"/>
          <p:cNvSpPr txBox="1"/>
          <p:nvPr>
            <p:ph type="title"/>
          </p:nvPr>
        </p:nvSpPr>
        <p:spPr>
          <a:xfrm>
            <a:off x="132159" y="997895"/>
            <a:ext cx="12740481" cy="2159001"/>
          </a:xfrm>
          <a:prstGeom prst="rect">
            <a:avLst/>
          </a:prstGeom>
        </p:spPr>
        <p:txBody>
          <a:bodyPr/>
          <a:lstStyle/>
          <a:p>
            <a:pPr/>
            <a:r>
              <a:t>チェックするポイント</a:t>
            </a:r>
          </a:p>
        </p:txBody>
      </p:sp>
      <p:sp>
        <p:nvSpPr>
          <p:cNvPr id="360" name="はんだがよことつながってない？…"/>
          <p:cNvSpPr txBox="1"/>
          <p:nvPr/>
        </p:nvSpPr>
        <p:spPr>
          <a:xfrm>
            <a:off x="526587" y="4360132"/>
            <a:ext cx="12346054" cy="2159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marL="1030111" indent="-1030111" algn="l" defTabSz="426466">
              <a:buSzPct val="100000"/>
              <a:buAutoNum type="arabicPeriod" startAt="1"/>
              <a:defRPr sz="584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はんだがよことつながってない？</a:t>
            </a:r>
          </a:p>
          <a:p>
            <a:pPr marL="1030111" indent="-1030111" algn="l" defTabSz="426466">
              <a:buSzPct val="100000"/>
              <a:buAutoNum type="arabicPeriod" startAt="1"/>
              <a:defRPr sz="584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はんだしわすれない？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5" name="Group"/>
          <p:cNvGrpSpPr/>
          <p:nvPr/>
        </p:nvGrpSpPr>
        <p:grpSpPr>
          <a:xfrm>
            <a:off x="3978671" y="642171"/>
            <a:ext cx="5047411" cy="7233778"/>
            <a:chOff x="0" y="0"/>
            <a:chExt cx="5047409" cy="7233777"/>
          </a:xfrm>
        </p:grpSpPr>
        <p:pic>
          <p:nvPicPr>
            <p:cNvPr id="362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10353" r="0" b="0"/>
            <a:stretch>
              <a:fillRect/>
            </a:stretch>
          </p:blipFill>
          <p:spPr>
            <a:xfrm>
              <a:off x="-1" y="0"/>
              <a:ext cx="5047411" cy="723377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63" name="Rectangle"/>
            <p:cNvSpPr/>
            <p:nvPr/>
          </p:nvSpPr>
          <p:spPr>
            <a:xfrm>
              <a:off x="579734" y="1829713"/>
              <a:ext cx="359509" cy="5246951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64" name="Rectangle"/>
            <p:cNvSpPr/>
            <p:nvPr/>
          </p:nvSpPr>
          <p:spPr>
            <a:xfrm>
              <a:off x="4090961" y="1829713"/>
              <a:ext cx="359509" cy="5246951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366" name="パソコンできあがり！"/>
          <p:cNvSpPr txBox="1"/>
          <p:nvPr/>
        </p:nvSpPr>
        <p:spPr>
          <a:xfrm>
            <a:off x="2635249" y="8422786"/>
            <a:ext cx="7734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パソコンできあがり！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コンピューターと…"/>
          <p:cNvSpPr txBox="1"/>
          <p:nvPr>
            <p:ph type="title"/>
          </p:nvPr>
        </p:nvSpPr>
        <p:spPr>
          <a:xfrm>
            <a:off x="132159" y="2319402"/>
            <a:ext cx="12740482" cy="2951098"/>
          </a:xfrm>
          <a:prstGeom prst="rect">
            <a:avLst/>
          </a:prstGeom>
        </p:spPr>
        <p:txBody>
          <a:bodyPr/>
          <a:lstStyle/>
          <a:p>
            <a:pPr/>
            <a:r>
              <a:t>コンピューターと</a:t>
            </a:r>
          </a:p>
          <a:p>
            <a:pPr/>
            <a:r>
              <a:t>はなそう</a:t>
            </a:r>
          </a:p>
        </p:txBody>
      </p:sp>
      <p:pic>
        <p:nvPicPr>
          <p:cNvPr id="36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19734" y="-292100"/>
            <a:ext cx="9765332" cy="7556507"/>
          </a:xfrm>
          <a:prstGeom prst="rect">
            <a:avLst/>
          </a:prstGeom>
          <a:ln w="12700">
            <a:miter lim="400000"/>
          </a:ln>
        </p:spPr>
      </p:pic>
      <p:sp>
        <p:nvSpPr>
          <p:cNvPr id="372" name="いちごだいふく…"/>
          <p:cNvSpPr txBox="1"/>
          <p:nvPr>
            <p:ph type="title"/>
          </p:nvPr>
        </p:nvSpPr>
        <p:spPr>
          <a:xfrm>
            <a:off x="952500" y="7323094"/>
            <a:ext cx="11099800" cy="2116149"/>
          </a:xfrm>
          <a:prstGeom prst="rect">
            <a:avLst/>
          </a:prstGeom>
        </p:spPr>
        <p:txBody>
          <a:bodyPr/>
          <a:lstStyle/>
          <a:p>
            <a:pPr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いちごだいふく</a:t>
            </a:r>
          </a:p>
          <a:p>
            <a:pPr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IchigoDyhook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IchigoDake"/>
          <p:cNvSpPr txBox="1"/>
          <p:nvPr/>
        </p:nvSpPr>
        <p:spPr>
          <a:xfrm>
            <a:off x="848296" y="2823978"/>
            <a:ext cx="3071470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IchigoDake</a:t>
            </a:r>
          </a:p>
        </p:txBody>
      </p:sp>
      <p:sp>
        <p:nvSpPr>
          <p:cNvPr id="375" name="いちごだけ"/>
          <p:cNvSpPr txBox="1"/>
          <p:nvPr/>
        </p:nvSpPr>
        <p:spPr>
          <a:xfrm>
            <a:off x="1564880" y="2453087"/>
            <a:ext cx="1638301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いちごだけ</a:t>
            </a:r>
          </a:p>
        </p:txBody>
      </p:sp>
      <p:sp>
        <p:nvSpPr>
          <p:cNvPr id="376" name="+"/>
          <p:cNvSpPr txBox="1"/>
          <p:nvPr/>
        </p:nvSpPr>
        <p:spPr>
          <a:xfrm>
            <a:off x="5290581" y="5055722"/>
            <a:ext cx="483718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+</a:t>
            </a:r>
          </a:p>
        </p:txBody>
      </p:sp>
      <p:grpSp>
        <p:nvGrpSpPr>
          <p:cNvPr id="386" name="Group"/>
          <p:cNvGrpSpPr/>
          <p:nvPr/>
        </p:nvGrpSpPr>
        <p:grpSpPr>
          <a:xfrm>
            <a:off x="6142407" y="2187077"/>
            <a:ext cx="6821901" cy="5560166"/>
            <a:chOff x="0" y="0"/>
            <a:chExt cx="6821899" cy="5560165"/>
          </a:xfrm>
        </p:grpSpPr>
        <p:sp>
          <p:nvSpPr>
            <p:cNvPr id="377" name="IchigoDyhook"/>
            <p:cNvSpPr txBox="1"/>
            <p:nvPr/>
          </p:nvSpPr>
          <p:spPr>
            <a:xfrm>
              <a:off x="1049981" y="368300"/>
              <a:ext cx="3707436" cy="5588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latin typeface="こども丸ゴシック"/>
                  <a:ea typeface="こども丸ゴシック"/>
                  <a:cs typeface="こども丸ゴシック"/>
                  <a:sym typeface="こども丸ゴシック"/>
                </a:defRPr>
              </a:lvl1pPr>
            </a:lstStyle>
            <a:p>
              <a:pPr/>
              <a:r>
                <a:t>IchigoDyhook</a:t>
              </a:r>
            </a:p>
          </p:txBody>
        </p:sp>
        <p:sp>
          <p:nvSpPr>
            <p:cNvPr id="378" name="いちごだいふく"/>
            <p:cNvSpPr txBox="1"/>
            <p:nvPr/>
          </p:nvSpPr>
          <p:spPr>
            <a:xfrm>
              <a:off x="1779749" y="-1"/>
              <a:ext cx="2247901" cy="406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400">
                  <a:latin typeface="こども丸ゴシック"/>
                  <a:ea typeface="こども丸ゴシック"/>
                  <a:cs typeface="こども丸ゴシック"/>
                  <a:sym typeface="こども丸ゴシック"/>
                </a:defRPr>
              </a:lvl1pPr>
            </a:lstStyle>
            <a:p>
              <a:pPr/>
              <a:r>
                <a:t>いちごだいふく</a:t>
              </a:r>
            </a:p>
          </p:txBody>
        </p:sp>
        <p:grpSp>
          <p:nvGrpSpPr>
            <p:cNvPr id="385" name="Group"/>
            <p:cNvGrpSpPr/>
            <p:nvPr/>
          </p:nvGrpSpPr>
          <p:grpSpPr>
            <a:xfrm>
              <a:off x="0" y="812123"/>
              <a:ext cx="6821900" cy="4748043"/>
              <a:chOff x="0" y="0"/>
              <a:chExt cx="6821899" cy="4748041"/>
            </a:xfrm>
          </p:grpSpPr>
          <p:grpSp>
            <p:nvGrpSpPr>
              <p:cNvPr id="383" name="Group"/>
              <p:cNvGrpSpPr/>
              <p:nvPr/>
            </p:nvGrpSpPr>
            <p:grpSpPr>
              <a:xfrm>
                <a:off x="0" y="0"/>
                <a:ext cx="6821900" cy="4748042"/>
                <a:chOff x="0" y="0"/>
                <a:chExt cx="6821899" cy="4748041"/>
              </a:xfrm>
            </p:grpSpPr>
            <p:pic>
              <p:nvPicPr>
                <p:cNvPr id="379" name="Image" descr="Image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>
                  <a:off x="0" y="0"/>
                  <a:ext cx="6821900" cy="474804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380" name="Image" descr="Image"/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rcRect l="0" t="0" r="0" b="0"/>
                <a:stretch>
                  <a:fillRect/>
                </a:stretch>
              </p:blipFill>
              <p:spPr>
                <a:xfrm>
                  <a:off x="4824267" y="664236"/>
                  <a:ext cx="148567" cy="205708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381" name="Image" descr="Image"/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rcRect l="0" t="0" r="0" b="0"/>
                <a:stretch>
                  <a:fillRect/>
                </a:stretch>
              </p:blipFill>
              <p:spPr>
                <a:xfrm>
                  <a:off x="4935352" y="664236"/>
                  <a:ext cx="148567" cy="205708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382" name="Image" descr="Image"/>
                <p:cNvPicPr>
                  <a:picLocks noChangeAspect="1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4883925" y="868991"/>
                  <a:ext cx="91427" cy="8571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sp>
            <p:nvSpPr>
              <p:cNvPr id="384" name="Rectangle"/>
              <p:cNvSpPr/>
              <p:nvPr/>
            </p:nvSpPr>
            <p:spPr>
              <a:xfrm>
                <a:off x="2061003" y="687093"/>
                <a:ext cx="1949961" cy="1118558"/>
              </a:xfrm>
              <a:prstGeom prst="rect">
                <a:avLst/>
              </a:prstGeom>
              <a:solidFill>
                <a:srgbClr val="53585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</p:grpSp>
      </p:grpSp>
      <p:pic>
        <p:nvPicPr>
          <p:cNvPr id="387" name="Image" descr="Image"/>
          <p:cNvPicPr>
            <a:picLocks noChangeAspect="1"/>
          </p:cNvPicPr>
          <p:nvPr/>
        </p:nvPicPr>
        <p:blipFill>
          <a:blip r:embed="rId5">
            <a:extLst/>
          </a:blip>
          <a:srcRect l="0" t="10353" r="0" b="0"/>
          <a:stretch>
            <a:fillRect/>
          </a:stretch>
        </p:blipFill>
        <p:spPr>
          <a:xfrm>
            <a:off x="981871" y="3484236"/>
            <a:ext cx="2804240" cy="401894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5" name="Group"/>
          <p:cNvGrpSpPr/>
          <p:nvPr/>
        </p:nvGrpSpPr>
        <p:grpSpPr>
          <a:xfrm>
            <a:off x="152477" y="293857"/>
            <a:ext cx="8595431" cy="5982420"/>
            <a:chOff x="0" y="0"/>
            <a:chExt cx="8595430" cy="5982418"/>
          </a:xfrm>
        </p:grpSpPr>
        <p:grpSp>
          <p:nvGrpSpPr>
            <p:cNvPr id="393" name="Group"/>
            <p:cNvGrpSpPr/>
            <p:nvPr/>
          </p:nvGrpSpPr>
          <p:grpSpPr>
            <a:xfrm>
              <a:off x="0" y="0"/>
              <a:ext cx="8595431" cy="5982419"/>
              <a:chOff x="0" y="0"/>
              <a:chExt cx="8595430" cy="5982418"/>
            </a:xfrm>
          </p:grpSpPr>
          <p:pic>
            <p:nvPicPr>
              <p:cNvPr id="389" name="Image" descr="Image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0" y="0"/>
                <a:ext cx="8595431" cy="598241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90" name="Image" descr="Image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rcRect l="0" t="0" r="0" b="0"/>
              <a:stretch>
                <a:fillRect/>
              </a:stretch>
            </p:blipFill>
            <p:spPr>
              <a:xfrm>
                <a:off x="6078461" y="836922"/>
                <a:ext cx="187190" cy="25918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91" name="Image" descr="Image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rcRect l="0" t="0" r="0" b="0"/>
              <a:stretch>
                <a:fillRect/>
              </a:stretch>
            </p:blipFill>
            <p:spPr>
              <a:xfrm>
                <a:off x="6218426" y="836922"/>
                <a:ext cx="187190" cy="25918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92" name="Image" descr="Image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6153629" y="1094908"/>
                <a:ext cx="115195" cy="10799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394" name="Rectangle"/>
            <p:cNvSpPr/>
            <p:nvPr/>
          </p:nvSpPr>
          <p:spPr>
            <a:xfrm>
              <a:off x="2596814" y="865720"/>
              <a:ext cx="2456904" cy="1409357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396" name="ディスプレイ…"/>
          <p:cNvSpPr txBox="1"/>
          <p:nvPr/>
        </p:nvSpPr>
        <p:spPr>
          <a:xfrm>
            <a:off x="4575263" y="6273800"/>
            <a:ext cx="7153205" cy="2641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881944" indent="-881944" algn="l">
              <a:buSzPct val="100000"/>
              <a:buAutoNum type="arabicPeriod" startAt="1"/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ディスプレイ</a:t>
            </a:r>
          </a:p>
          <a:p>
            <a:pPr marL="881944" indent="-881944" algn="l">
              <a:buSzPct val="100000"/>
              <a:buAutoNum type="arabicPeriod" startAt="1"/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キーボード</a:t>
            </a:r>
          </a:p>
          <a:p>
            <a:pPr marL="881944" indent="-881944" algn="l">
              <a:buSzPct val="100000"/>
              <a:buAutoNum type="arabicPeriod" startAt="1"/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でんげん（電池4本）</a:t>
            </a:r>
          </a:p>
        </p:txBody>
      </p:sp>
      <p:sp>
        <p:nvSpPr>
          <p:cNvPr id="397" name="IchigoDyhook"/>
          <p:cNvSpPr txBox="1"/>
          <p:nvPr/>
        </p:nvSpPr>
        <p:spPr>
          <a:xfrm>
            <a:off x="8356555" y="3206750"/>
            <a:ext cx="3707436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IchigoDyhook</a:t>
            </a:r>
          </a:p>
        </p:txBody>
      </p:sp>
      <p:sp>
        <p:nvSpPr>
          <p:cNvPr id="398" name="いちごだいふく"/>
          <p:cNvSpPr txBox="1"/>
          <p:nvPr/>
        </p:nvSpPr>
        <p:spPr>
          <a:xfrm>
            <a:off x="9099022" y="2804583"/>
            <a:ext cx="2247901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いちごだいふく</a:t>
            </a:r>
          </a:p>
        </p:txBody>
      </p:sp>
      <p:sp>
        <p:nvSpPr>
          <p:cNvPr id="399" name="Line"/>
          <p:cNvSpPr/>
          <p:nvPr/>
        </p:nvSpPr>
        <p:spPr>
          <a:xfrm flipH="1" flipV="1">
            <a:off x="3931973" y="2343943"/>
            <a:ext cx="462228" cy="4336258"/>
          </a:xfrm>
          <a:prstGeom prst="line">
            <a:avLst/>
          </a:prstGeom>
          <a:ln w="1143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400" name="Line"/>
          <p:cNvSpPr/>
          <p:nvPr/>
        </p:nvSpPr>
        <p:spPr>
          <a:xfrm flipH="1" flipV="1">
            <a:off x="3357694" y="5017192"/>
            <a:ext cx="1036506" cy="2619742"/>
          </a:xfrm>
          <a:prstGeom prst="line">
            <a:avLst/>
          </a:prstGeom>
          <a:ln w="1143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401" name="Line"/>
          <p:cNvSpPr/>
          <p:nvPr/>
        </p:nvSpPr>
        <p:spPr>
          <a:xfrm flipH="1" flipV="1">
            <a:off x="2083990" y="2941351"/>
            <a:ext cx="2310210" cy="5601516"/>
          </a:xfrm>
          <a:prstGeom prst="line">
            <a:avLst/>
          </a:prstGeom>
          <a:ln w="1143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9" name="Group"/>
          <p:cNvGrpSpPr/>
          <p:nvPr/>
        </p:nvGrpSpPr>
        <p:grpSpPr>
          <a:xfrm>
            <a:off x="-4757553" y="835080"/>
            <a:ext cx="15162218" cy="10552903"/>
            <a:chOff x="0" y="0"/>
            <a:chExt cx="15162217" cy="10552902"/>
          </a:xfrm>
        </p:grpSpPr>
        <p:grpSp>
          <p:nvGrpSpPr>
            <p:cNvPr id="407" name="Group"/>
            <p:cNvGrpSpPr/>
            <p:nvPr/>
          </p:nvGrpSpPr>
          <p:grpSpPr>
            <a:xfrm>
              <a:off x="0" y="0"/>
              <a:ext cx="15162218" cy="10552903"/>
              <a:chOff x="0" y="0"/>
              <a:chExt cx="15162217" cy="10552902"/>
            </a:xfrm>
          </p:grpSpPr>
          <p:pic>
            <p:nvPicPr>
              <p:cNvPr id="403" name="Image" descr="Image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0" y="0"/>
                <a:ext cx="15162218" cy="1055290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404" name="Image" descr="Image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rcRect l="0" t="0" r="0" b="0"/>
              <a:stretch>
                <a:fillRect/>
              </a:stretch>
            </p:blipFill>
            <p:spPr>
              <a:xfrm>
                <a:off x="10722319" y="1476319"/>
                <a:ext cx="330201" cy="45720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405" name="Image" descr="Image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rcRect l="0" t="0" r="0" b="0"/>
              <a:stretch>
                <a:fillRect/>
              </a:stretch>
            </p:blipFill>
            <p:spPr>
              <a:xfrm>
                <a:off x="10969215" y="1476319"/>
                <a:ext cx="330201" cy="45720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406" name="Image" descr="Image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10854915" y="1931402"/>
                <a:ext cx="203201" cy="19050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408" name="Rectangle"/>
            <p:cNvSpPr/>
            <p:nvPr/>
          </p:nvSpPr>
          <p:spPr>
            <a:xfrm>
              <a:off x="4580744" y="1527119"/>
              <a:ext cx="4333943" cy="2486084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410" name="Arrow"/>
          <p:cNvSpPr/>
          <p:nvPr/>
        </p:nvSpPr>
        <p:spPr>
          <a:xfrm rot="10800000">
            <a:off x="9114366" y="5153438"/>
            <a:ext cx="1097725" cy="1097724"/>
          </a:xfrm>
          <a:prstGeom prst="rightArrow">
            <a:avLst>
              <a:gd name="adj1" fmla="val 32000"/>
              <a:gd name="adj2" fmla="val 64000"/>
            </a:avLst>
          </a:prstGeom>
          <a:blipFill>
            <a:blip r:embed="rId5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411" name="さす"/>
          <p:cNvSpPr txBox="1"/>
          <p:nvPr/>
        </p:nvSpPr>
        <p:spPr>
          <a:xfrm>
            <a:off x="9318211" y="6557699"/>
            <a:ext cx="102870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さす</a:t>
            </a:r>
          </a:p>
        </p:txBody>
      </p:sp>
      <p:sp>
        <p:nvSpPr>
          <p:cNvPr id="412" name="IchigoDake"/>
          <p:cNvSpPr txBox="1"/>
          <p:nvPr/>
        </p:nvSpPr>
        <p:spPr>
          <a:xfrm>
            <a:off x="8596391" y="1879866"/>
            <a:ext cx="307147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IchigoDake</a:t>
            </a:r>
          </a:p>
        </p:txBody>
      </p:sp>
      <p:pic>
        <p:nvPicPr>
          <p:cNvPr id="413" name="Image" descr="Image"/>
          <p:cNvPicPr>
            <a:picLocks noChangeAspect="1"/>
          </p:cNvPicPr>
          <p:nvPr/>
        </p:nvPicPr>
        <p:blipFill>
          <a:blip r:embed="rId6">
            <a:extLst/>
          </a:blip>
          <a:srcRect l="0" t="10353" r="0" b="0"/>
          <a:stretch>
            <a:fillRect/>
          </a:stretch>
        </p:blipFill>
        <p:spPr>
          <a:xfrm rot="16200000">
            <a:off x="8984388" y="2163377"/>
            <a:ext cx="2143154" cy="307149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すべてのこどもたちに…"/>
          <p:cNvSpPr txBox="1"/>
          <p:nvPr/>
        </p:nvSpPr>
        <p:spPr>
          <a:xfrm>
            <a:off x="0" y="4957681"/>
            <a:ext cx="13004801" cy="2641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8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すべてのこどもたちに</a:t>
            </a:r>
          </a:p>
          <a:p>
            <a:pPr>
              <a:defRPr sz="8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プログラミングを</a:t>
            </a:r>
          </a:p>
        </p:txBody>
      </p:sp>
      <p:pic>
        <p:nvPicPr>
          <p:cNvPr id="26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50746" y="985932"/>
            <a:ext cx="8903308" cy="2752997"/>
          </a:xfrm>
          <a:prstGeom prst="rect">
            <a:avLst/>
          </a:prstGeom>
          <a:ln w="12700">
            <a:miter lim="400000"/>
          </a:ln>
        </p:spPr>
      </p:pic>
      <p:sp>
        <p:nvSpPr>
          <p:cNvPr id="267" name="http://pcn.club/"/>
          <p:cNvSpPr txBox="1"/>
          <p:nvPr/>
        </p:nvSpPr>
        <p:spPr>
          <a:xfrm>
            <a:off x="5206255" y="8983133"/>
            <a:ext cx="2592290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3000" u="sng">
                <a:latin typeface="Helvetica"/>
                <a:ea typeface="Helvetica"/>
                <a:cs typeface="Helvetica"/>
                <a:sym typeface="Helvetica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http://pcn.club/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5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10353" r="0" b="0"/>
          <a:stretch>
            <a:fillRect/>
          </a:stretch>
        </p:blipFill>
        <p:spPr>
          <a:xfrm rot="16200000">
            <a:off x="7668514" y="2461359"/>
            <a:ext cx="2143154" cy="307149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22" name="Group"/>
          <p:cNvGrpSpPr/>
          <p:nvPr/>
        </p:nvGrpSpPr>
        <p:grpSpPr>
          <a:xfrm>
            <a:off x="-4757553" y="835080"/>
            <a:ext cx="15162218" cy="10552903"/>
            <a:chOff x="0" y="0"/>
            <a:chExt cx="15162217" cy="10552902"/>
          </a:xfrm>
        </p:grpSpPr>
        <p:grpSp>
          <p:nvGrpSpPr>
            <p:cNvPr id="420" name="Group"/>
            <p:cNvGrpSpPr/>
            <p:nvPr/>
          </p:nvGrpSpPr>
          <p:grpSpPr>
            <a:xfrm>
              <a:off x="0" y="0"/>
              <a:ext cx="15162218" cy="10552903"/>
              <a:chOff x="0" y="0"/>
              <a:chExt cx="15162217" cy="10552902"/>
            </a:xfrm>
          </p:grpSpPr>
          <p:pic>
            <p:nvPicPr>
              <p:cNvPr id="416" name="Image" descr="Image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0" y="0"/>
                <a:ext cx="15162218" cy="1055290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417" name="Image" descr="Image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rcRect l="0" t="0" r="0" b="0"/>
              <a:stretch>
                <a:fillRect/>
              </a:stretch>
            </p:blipFill>
            <p:spPr>
              <a:xfrm>
                <a:off x="10722319" y="1476319"/>
                <a:ext cx="330201" cy="45720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418" name="Image" descr="Image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rcRect l="0" t="0" r="0" b="0"/>
              <a:stretch>
                <a:fillRect/>
              </a:stretch>
            </p:blipFill>
            <p:spPr>
              <a:xfrm>
                <a:off x="10969215" y="1476319"/>
                <a:ext cx="330201" cy="45720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419" name="Image" descr="Image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10854915" y="1931402"/>
                <a:ext cx="203201" cy="19050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421" name="Rectangle"/>
            <p:cNvSpPr/>
            <p:nvPr/>
          </p:nvSpPr>
          <p:spPr>
            <a:xfrm>
              <a:off x="4580744" y="1527119"/>
              <a:ext cx="4333943" cy="2486084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423" name="Rectangle"/>
          <p:cNvSpPr/>
          <p:nvPr/>
        </p:nvSpPr>
        <p:spPr>
          <a:xfrm>
            <a:off x="-176808" y="2362200"/>
            <a:ext cx="4333942" cy="2486084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424" name="Arrow"/>
          <p:cNvSpPr/>
          <p:nvPr/>
        </p:nvSpPr>
        <p:spPr>
          <a:xfrm>
            <a:off x="6667500" y="776171"/>
            <a:ext cx="1097724" cy="1097725"/>
          </a:xfrm>
          <a:prstGeom prst="rightArrow">
            <a:avLst>
              <a:gd name="adj1" fmla="val 32000"/>
              <a:gd name="adj2" fmla="val 64000"/>
            </a:avLst>
          </a:prstGeom>
          <a:blipFill>
            <a:blip r:embed="rId6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425" name="ON"/>
          <p:cNvSpPr txBox="1"/>
          <p:nvPr/>
        </p:nvSpPr>
        <p:spPr>
          <a:xfrm>
            <a:off x="6779507" y="131233"/>
            <a:ext cx="873710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IchigoJam BASIC…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IchigoJam BASIC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OK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428" name="てんめつしているのは、カーソル"/>
          <p:cNvSpPr txBox="1"/>
          <p:nvPr/>
        </p:nvSpPr>
        <p:spPr>
          <a:xfrm>
            <a:off x="772159" y="8229600"/>
            <a:ext cx="11544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てんめつしているのは、カーソル</a:t>
            </a:r>
          </a:p>
        </p:txBody>
      </p:sp>
      <p:sp>
        <p:nvSpPr>
          <p:cNvPr id="429" name="Rectangle"/>
          <p:cNvSpPr/>
          <p:nvPr/>
        </p:nvSpPr>
        <p:spPr>
          <a:xfrm>
            <a:off x="711200" y="2197100"/>
            <a:ext cx="194271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IchigoJam BASIC…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IchigoJam BASIC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OK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A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432" name="Rectangle"/>
          <p:cNvSpPr/>
          <p:nvPr/>
        </p:nvSpPr>
        <p:spPr>
          <a:xfrm>
            <a:off x="1333500" y="2197100"/>
            <a:ext cx="194271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33" name="キーボードで「A」と、うってみよう"/>
          <p:cNvSpPr txBox="1"/>
          <p:nvPr/>
        </p:nvSpPr>
        <p:spPr>
          <a:xfrm>
            <a:off x="41021" y="8229600"/>
            <a:ext cx="12922759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キーボードで「A」と、うってみよう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IchigoJam BASIC…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IchigoJam BASIC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OK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A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436" name="エンターキー"/>
          <p:cNvSpPr txBox="1"/>
          <p:nvPr/>
        </p:nvSpPr>
        <p:spPr>
          <a:xfrm>
            <a:off x="7867649" y="8597900"/>
            <a:ext cx="4686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エンターキー</a:t>
            </a:r>
          </a:p>
        </p:txBody>
      </p:sp>
      <p:grpSp>
        <p:nvGrpSpPr>
          <p:cNvPr id="440" name="Group"/>
          <p:cNvGrpSpPr/>
          <p:nvPr/>
        </p:nvGrpSpPr>
        <p:grpSpPr>
          <a:xfrm>
            <a:off x="2020554" y="4861140"/>
            <a:ext cx="8985534" cy="3711360"/>
            <a:chOff x="0" y="0"/>
            <a:chExt cx="8985533" cy="3711359"/>
          </a:xfrm>
        </p:grpSpPr>
        <p:pic>
          <p:nvPicPr>
            <p:cNvPr id="437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8963692" cy="371136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38" name="Circle"/>
            <p:cNvSpPr/>
            <p:nvPr/>
          </p:nvSpPr>
          <p:spPr>
            <a:xfrm>
              <a:off x="7542545" y="985671"/>
              <a:ext cx="1442989" cy="1442989"/>
            </a:xfrm>
            <a:prstGeom prst="ellipse">
              <a:avLst/>
            </a:prstGeom>
            <a:noFill/>
            <a:ln w="254000" cap="flat">
              <a:solidFill>
                <a:schemeClr val="accent5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439" name="A"/>
            <p:cNvSpPr txBox="1"/>
            <p:nvPr/>
          </p:nvSpPr>
          <p:spPr>
            <a:xfrm>
              <a:off x="1516346" y="1730159"/>
              <a:ext cx="368425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 defTabSz="457200">
                <a:defRPr sz="30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A</a:t>
              </a:r>
            </a:p>
          </p:txBody>
        </p:sp>
      </p:grpSp>
      <p:sp>
        <p:nvSpPr>
          <p:cNvPr id="441" name="Rectangle"/>
          <p:cNvSpPr/>
          <p:nvPr/>
        </p:nvSpPr>
        <p:spPr>
          <a:xfrm>
            <a:off x="1333500" y="2197100"/>
            <a:ext cx="194271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noFill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IchigoJam BASIC…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IchigoJam BASIC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OK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A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Syntax error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444" name="Rectangle"/>
          <p:cNvSpPr/>
          <p:nvPr/>
        </p:nvSpPr>
        <p:spPr>
          <a:xfrm>
            <a:off x="698500" y="3771900"/>
            <a:ext cx="194271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45" name="エンターキー"/>
          <p:cNvSpPr txBox="1"/>
          <p:nvPr/>
        </p:nvSpPr>
        <p:spPr>
          <a:xfrm>
            <a:off x="7867649" y="8597900"/>
            <a:ext cx="4686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エンターキー</a:t>
            </a:r>
          </a:p>
        </p:txBody>
      </p:sp>
      <p:grpSp>
        <p:nvGrpSpPr>
          <p:cNvPr id="449" name="Group"/>
          <p:cNvGrpSpPr/>
          <p:nvPr/>
        </p:nvGrpSpPr>
        <p:grpSpPr>
          <a:xfrm>
            <a:off x="2020554" y="4861140"/>
            <a:ext cx="8985534" cy="3711360"/>
            <a:chOff x="0" y="0"/>
            <a:chExt cx="8985533" cy="3711359"/>
          </a:xfrm>
        </p:grpSpPr>
        <p:pic>
          <p:nvPicPr>
            <p:cNvPr id="446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8963692" cy="371136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47" name="Circle"/>
            <p:cNvSpPr/>
            <p:nvPr/>
          </p:nvSpPr>
          <p:spPr>
            <a:xfrm>
              <a:off x="7542545" y="985671"/>
              <a:ext cx="1442989" cy="1442989"/>
            </a:xfrm>
            <a:prstGeom prst="ellipse">
              <a:avLst/>
            </a:prstGeom>
            <a:noFill/>
            <a:ln w="254000" cap="flat">
              <a:solidFill>
                <a:schemeClr val="accent5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448" name="A"/>
            <p:cNvSpPr txBox="1"/>
            <p:nvPr/>
          </p:nvSpPr>
          <p:spPr>
            <a:xfrm>
              <a:off x="1516346" y="1730159"/>
              <a:ext cx="368425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 defTabSz="457200">
                <a:defRPr sz="30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A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1240300"/>
            <a:ext cx="3426150" cy="3209000"/>
          </a:xfrm>
          <a:prstGeom prst="rect">
            <a:avLst/>
          </a:prstGeom>
          <a:ln w="12700">
            <a:miter lim="400000"/>
          </a:ln>
        </p:spPr>
      </p:pic>
      <p:sp>
        <p:nvSpPr>
          <p:cNvPr id="452" name="Oval"/>
          <p:cNvSpPr/>
          <p:nvPr/>
        </p:nvSpPr>
        <p:spPr>
          <a:xfrm>
            <a:off x="3073400" y="9022887"/>
            <a:ext cx="7301574" cy="2127714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453" name="?"/>
          <p:cNvSpPr txBox="1"/>
          <p:nvPr/>
        </p:nvSpPr>
        <p:spPr>
          <a:xfrm>
            <a:off x="6958118" y="194734"/>
            <a:ext cx="951231" cy="13715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?</a:t>
            </a:r>
          </a:p>
        </p:txBody>
      </p:sp>
      <p:sp>
        <p:nvSpPr>
          <p:cNvPr id="454" name="A"/>
          <p:cNvSpPr txBox="1"/>
          <p:nvPr/>
        </p:nvSpPr>
        <p:spPr>
          <a:xfrm>
            <a:off x="2018922" y="6023928"/>
            <a:ext cx="628016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A</a:t>
            </a:r>
          </a:p>
        </p:txBody>
      </p:sp>
      <p:sp>
        <p:nvSpPr>
          <p:cNvPr id="455" name="Line"/>
          <p:cNvSpPr/>
          <p:nvPr/>
        </p:nvSpPr>
        <p:spPr>
          <a:xfrm flipV="1">
            <a:off x="5816600" y="4675320"/>
            <a:ext cx="0" cy="4121547"/>
          </a:xfrm>
          <a:prstGeom prst="line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456" name="Line"/>
          <p:cNvSpPr/>
          <p:nvPr/>
        </p:nvSpPr>
        <p:spPr>
          <a:xfrm flipV="1">
            <a:off x="7061200" y="4675319"/>
            <a:ext cx="0" cy="4121548"/>
          </a:xfrm>
          <a:prstGeom prst="line">
            <a:avLst/>
          </a:prstGeom>
          <a:ln w="127000">
            <a:solidFill>
              <a:srgbClr val="000000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457" name="Syntax error"/>
          <p:cNvSpPr txBox="1"/>
          <p:nvPr/>
        </p:nvSpPr>
        <p:spPr>
          <a:xfrm>
            <a:off x="7820554" y="5905500"/>
            <a:ext cx="5013326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Syntax error</a:t>
            </a:r>
          </a:p>
        </p:txBody>
      </p:sp>
      <p:sp>
        <p:nvSpPr>
          <p:cNvPr id="458" name="（シンタックス エラー）"/>
          <p:cNvSpPr txBox="1"/>
          <p:nvPr/>
        </p:nvSpPr>
        <p:spPr>
          <a:xfrm>
            <a:off x="8053599" y="6923617"/>
            <a:ext cx="4547236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（シンタックス エラー）</a:t>
            </a:r>
          </a:p>
        </p:txBody>
      </p:sp>
      <p:sp>
        <p:nvSpPr>
          <p:cNvPr id="459" name="シラナイ…"/>
          <p:cNvSpPr txBox="1"/>
          <p:nvPr/>
        </p:nvSpPr>
        <p:spPr>
          <a:xfrm>
            <a:off x="8096250" y="2000250"/>
            <a:ext cx="3924301" cy="1689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シラナイ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コトバダナー</a:t>
            </a:r>
          </a:p>
        </p:txBody>
      </p:sp>
      <p:grpSp>
        <p:nvGrpSpPr>
          <p:cNvPr id="463" name="Group"/>
          <p:cNvGrpSpPr/>
          <p:nvPr/>
        </p:nvGrpSpPr>
        <p:grpSpPr>
          <a:xfrm>
            <a:off x="2980491" y="5787072"/>
            <a:ext cx="891680" cy="926691"/>
            <a:chOff x="0" y="0"/>
            <a:chExt cx="891678" cy="926690"/>
          </a:xfrm>
        </p:grpSpPr>
        <p:sp>
          <p:nvSpPr>
            <p:cNvPr id="460" name="Rectangle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461" name="Line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462" name="Line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464" name="（エー、エンター）"/>
          <p:cNvSpPr txBox="1"/>
          <p:nvPr/>
        </p:nvSpPr>
        <p:spPr>
          <a:xfrm>
            <a:off x="1288196" y="6991152"/>
            <a:ext cx="3314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（エー、エンター）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6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10353" r="0" b="0"/>
          <a:stretch>
            <a:fillRect/>
          </a:stretch>
        </p:blipFill>
        <p:spPr>
          <a:xfrm rot="16200000">
            <a:off x="3833335" y="336893"/>
            <a:ext cx="5073000" cy="7270451"/>
          </a:xfrm>
          <a:prstGeom prst="rect">
            <a:avLst/>
          </a:prstGeom>
          <a:ln w="12700">
            <a:miter lim="400000"/>
          </a:ln>
        </p:spPr>
      </p:pic>
      <p:sp>
        <p:nvSpPr>
          <p:cNvPr id="467" name="IchigoDake"/>
          <p:cNvSpPr txBox="1"/>
          <p:nvPr/>
        </p:nvSpPr>
        <p:spPr>
          <a:xfrm>
            <a:off x="5147077" y="825845"/>
            <a:ext cx="307147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IchigoDake</a:t>
            </a:r>
          </a:p>
        </p:txBody>
      </p:sp>
      <p:sp>
        <p:nvSpPr>
          <p:cNvPr id="468" name="いちごだけ"/>
          <p:cNvSpPr txBox="1"/>
          <p:nvPr/>
        </p:nvSpPr>
        <p:spPr>
          <a:xfrm>
            <a:off x="5863662" y="454953"/>
            <a:ext cx="1638301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いちごだけ</a:t>
            </a:r>
          </a:p>
        </p:txBody>
      </p:sp>
      <p:sp>
        <p:nvSpPr>
          <p:cNvPr id="469" name="この LED を…"/>
          <p:cNvSpPr txBox="1"/>
          <p:nvPr>
            <p:ph type="title"/>
          </p:nvPr>
        </p:nvSpPr>
        <p:spPr>
          <a:xfrm>
            <a:off x="4611676" y="7238085"/>
            <a:ext cx="8879616" cy="1976174"/>
          </a:xfrm>
          <a:prstGeom prst="rect">
            <a:avLst/>
          </a:prstGeom>
        </p:spPr>
        <p:txBody>
          <a:bodyPr/>
          <a:lstStyle/>
          <a:p>
            <a:pPr defTabSz="572516">
              <a:defRPr sz="588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この LED を</a:t>
            </a:r>
          </a:p>
          <a:p>
            <a:pPr defTabSz="572516">
              <a:defRPr sz="588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つけてもらおう</a:t>
            </a:r>
          </a:p>
        </p:txBody>
      </p:sp>
      <p:sp>
        <p:nvSpPr>
          <p:cNvPr id="470" name="Arrow"/>
          <p:cNvSpPr/>
          <p:nvPr/>
        </p:nvSpPr>
        <p:spPr>
          <a:xfrm rot="16200000">
            <a:off x="8614221" y="5699056"/>
            <a:ext cx="1506419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LED1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LED1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473" name="L E D 1 エンター"/>
          <p:cNvSpPr txBox="1"/>
          <p:nvPr/>
        </p:nvSpPr>
        <p:spPr>
          <a:xfrm>
            <a:off x="2927477" y="8648700"/>
            <a:ext cx="7149847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L E D 1 エンター</a:t>
            </a:r>
          </a:p>
        </p:txBody>
      </p:sp>
      <p:pic>
        <p:nvPicPr>
          <p:cNvPr id="47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20554" y="4861140"/>
            <a:ext cx="8963692" cy="3711360"/>
          </a:xfrm>
          <a:prstGeom prst="rect">
            <a:avLst/>
          </a:prstGeom>
          <a:ln w="12700">
            <a:miter lim="400000"/>
          </a:ln>
        </p:spPr>
      </p:pic>
      <p:sp>
        <p:nvSpPr>
          <p:cNvPr id="475" name="Circle"/>
          <p:cNvSpPr/>
          <p:nvPr/>
        </p:nvSpPr>
        <p:spPr>
          <a:xfrm>
            <a:off x="7457370" y="62338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76" name="D"/>
          <p:cNvSpPr txBox="1"/>
          <p:nvPr/>
        </p:nvSpPr>
        <p:spPr>
          <a:xfrm>
            <a:off x="4620633" y="6574366"/>
            <a:ext cx="38944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</a:t>
            </a:r>
          </a:p>
        </p:txBody>
      </p:sp>
      <p:sp>
        <p:nvSpPr>
          <p:cNvPr id="477" name="Rectangle"/>
          <p:cNvSpPr/>
          <p:nvPr/>
        </p:nvSpPr>
        <p:spPr>
          <a:xfrm>
            <a:off x="3744145" y="2149521"/>
            <a:ext cx="194272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78" name="E"/>
          <p:cNvSpPr txBox="1"/>
          <p:nvPr/>
        </p:nvSpPr>
        <p:spPr>
          <a:xfrm>
            <a:off x="4544433" y="6057900"/>
            <a:ext cx="36842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</a:t>
            </a:r>
          </a:p>
        </p:txBody>
      </p:sp>
      <p:sp>
        <p:nvSpPr>
          <p:cNvPr id="479" name="L"/>
          <p:cNvSpPr txBox="1"/>
          <p:nvPr/>
        </p:nvSpPr>
        <p:spPr>
          <a:xfrm>
            <a:off x="7939567" y="6574366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L</a:t>
            </a:r>
          </a:p>
        </p:txBody>
      </p:sp>
      <p:sp>
        <p:nvSpPr>
          <p:cNvPr id="480" name="1"/>
          <p:cNvSpPr txBox="1"/>
          <p:nvPr/>
        </p:nvSpPr>
        <p:spPr>
          <a:xfrm>
            <a:off x="3062767" y="5511800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481" name="Circle"/>
          <p:cNvSpPr/>
          <p:nvPr/>
        </p:nvSpPr>
        <p:spPr>
          <a:xfrm>
            <a:off x="2595320" y="5160656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82" name="Circle"/>
          <p:cNvSpPr/>
          <p:nvPr/>
        </p:nvSpPr>
        <p:spPr>
          <a:xfrm>
            <a:off x="4146713" y="59671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83" name="Circle"/>
          <p:cNvSpPr/>
          <p:nvPr/>
        </p:nvSpPr>
        <p:spPr>
          <a:xfrm>
            <a:off x="9563100" y="5846812"/>
            <a:ext cx="1442988" cy="14429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1240300"/>
            <a:ext cx="3426150" cy="3209000"/>
          </a:xfrm>
          <a:prstGeom prst="rect">
            <a:avLst/>
          </a:prstGeom>
          <a:ln w="12700">
            <a:miter lim="400000"/>
          </a:ln>
        </p:spPr>
      </p:pic>
      <p:sp>
        <p:nvSpPr>
          <p:cNvPr id="486" name="Oval"/>
          <p:cNvSpPr/>
          <p:nvPr/>
        </p:nvSpPr>
        <p:spPr>
          <a:xfrm>
            <a:off x="3073400" y="9022887"/>
            <a:ext cx="7301574" cy="2127714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487" name="!"/>
          <p:cNvSpPr txBox="1"/>
          <p:nvPr/>
        </p:nvSpPr>
        <p:spPr>
          <a:xfrm>
            <a:off x="7128298" y="194734"/>
            <a:ext cx="610871" cy="13715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!</a:t>
            </a:r>
          </a:p>
        </p:txBody>
      </p:sp>
      <p:sp>
        <p:nvSpPr>
          <p:cNvPr id="488" name="LED1"/>
          <p:cNvSpPr txBox="1"/>
          <p:nvPr/>
        </p:nvSpPr>
        <p:spPr>
          <a:xfrm>
            <a:off x="1491495" y="6112735"/>
            <a:ext cx="1824356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LED1</a:t>
            </a:r>
          </a:p>
        </p:txBody>
      </p:sp>
      <p:sp>
        <p:nvSpPr>
          <p:cNvPr id="489" name="Line"/>
          <p:cNvSpPr/>
          <p:nvPr/>
        </p:nvSpPr>
        <p:spPr>
          <a:xfrm flipV="1">
            <a:off x="5816600" y="4675320"/>
            <a:ext cx="0" cy="4121547"/>
          </a:xfrm>
          <a:prstGeom prst="line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490" name="*"/>
          <p:cNvSpPr txBox="1"/>
          <p:nvPr/>
        </p:nvSpPr>
        <p:spPr>
          <a:xfrm>
            <a:off x="7453841" y="1337733"/>
            <a:ext cx="1060451" cy="1371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>
                <a:solidFill>
                  <a:srgbClr val="C8424F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*</a:t>
            </a:r>
          </a:p>
        </p:txBody>
      </p:sp>
      <p:sp>
        <p:nvSpPr>
          <p:cNvPr id="491" name="Line"/>
          <p:cNvSpPr/>
          <p:nvPr/>
        </p:nvSpPr>
        <p:spPr>
          <a:xfrm flipV="1">
            <a:off x="7061200" y="4675319"/>
            <a:ext cx="0" cy="4121548"/>
          </a:xfrm>
          <a:prstGeom prst="line">
            <a:avLst/>
          </a:prstGeom>
          <a:ln w="127000">
            <a:solidFill>
              <a:srgbClr val="000000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492" name="OK"/>
          <p:cNvSpPr txBox="1"/>
          <p:nvPr/>
        </p:nvSpPr>
        <p:spPr>
          <a:xfrm>
            <a:off x="8609329" y="5905500"/>
            <a:ext cx="113284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OK</a:t>
            </a:r>
          </a:p>
        </p:txBody>
      </p:sp>
      <p:sp>
        <p:nvSpPr>
          <p:cNvPr id="493" name="シッテル！"/>
          <p:cNvSpPr txBox="1"/>
          <p:nvPr/>
        </p:nvSpPr>
        <p:spPr>
          <a:xfrm>
            <a:off x="8413750" y="2476500"/>
            <a:ext cx="328930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シッテル！</a:t>
            </a:r>
          </a:p>
        </p:txBody>
      </p:sp>
      <p:sp>
        <p:nvSpPr>
          <p:cNvPr id="494" name="（オーケー）"/>
          <p:cNvSpPr txBox="1"/>
          <p:nvPr/>
        </p:nvSpPr>
        <p:spPr>
          <a:xfrm>
            <a:off x="8061959" y="6669617"/>
            <a:ext cx="2400301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（オーケー）</a:t>
            </a:r>
          </a:p>
        </p:txBody>
      </p:sp>
      <p:sp>
        <p:nvSpPr>
          <p:cNvPr id="495" name="（エルイーディー、ワン、エンター）"/>
          <p:cNvSpPr txBox="1"/>
          <p:nvPr/>
        </p:nvSpPr>
        <p:spPr>
          <a:xfrm>
            <a:off x="81696" y="7003852"/>
            <a:ext cx="5727701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6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（エルイーディー、ワン、エンター）</a:t>
            </a:r>
          </a:p>
        </p:txBody>
      </p:sp>
      <p:sp>
        <p:nvSpPr>
          <p:cNvPr id="496" name="Rectangle"/>
          <p:cNvSpPr/>
          <p:nvPr/>
        </p:nvSpPr>
        <p:spPr>
          <a:xfrm>
            <a:off x="22531635" y="-1532037"/>
            <a:ext cx="866280" cy="879674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grpSp>
        <p:nvGrpSpPr>
          <p:cNvPr id="500" name="Group"/>
          <p:cNvGrpSpPr/>
          <p:nvPr/>
        </p:nvGrpSpPr>
        <p:grpSpPr>
          <a:xfrm>
            <a:off x="3924161" y="5922644"/>
            <a:ext cx="891680" cy="926691"/>
            <a:chOff x="0" y="0"/>
            <a:chExt cx="891678" cy="926690"/>
          </a:xfrm>
        </p:grpSpPr>
        <p:sp>
          <p:nvSpPr>
            <p:cNvPr id="497" name="Rectangle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498" name="Line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499" name="Line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LED0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LED0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503" name="エンターキー"/>
          <p:cNvSpPr txBox="1"/>
          <p:nvPr/>
        </p:nvSpPr>
        <p:spPr>
          <a:xfrm>
            <a:off x="7867649" y="8597900"/>
            <a:ext cx="4686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エンターキー</a:t>
            </a:r>
          </a:p>
        </p:txBody>
      </p:sp>
      <p:pic>
        <p:nvPicPr>
          <p:cNvPr id="50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20554" y="4861140"/>
            <a:ext cx="8963692" cy="3711360"/>
          </a:xfrm>
          <a:prstGeom prst="rect">
            <a:avLst/>
          </a:prstGeom>
          <a:ln w="12700">
            <a:miter lim="400000"/>
          </a:ln>
        </p:spPr>
      </p:pic>
      <p:sp>
        <p:nvSpPr>
          <p:cNvPr id="505" name="Circle"/>
          <p:cNvSpPr/>
          <p:nvPr/>
        </p:nvSpPr>
        <p:spPr>
          <a:xfrm>
            <a:off x="9563100" y="5846812"/>
            <a:ext cx="1442988" cy="14429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06" name="D"/>
          <p:cNvSpPr txBox="1"/>
          <p:nvPr/>
        </p:nvSpPr>
        <p:spPr>
          <a:xfrm>
            <a:off x="4620633" y="6574366"/>
            <a:ext cx="38944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</a:t>
            </a:r>
          </a:p>
        </p:txBody>
      </p:sp>
      <p:sp>
        <p:nvSpPr>
          <p:cNvPr id="507" name="Rectangle"/>
          <p:cNvSpPr/>
          <p:nvPr/>
        </p:nvSpPr>
        <p:spPr>
          <a:xfrm>
            <a:off x="3744145" y="2149521"/>
            <a:ext cx="194272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08" name="E"/>
          <p:cNvSpPr txBox="1"/>
          <p:nvPr/>
        </p:nvSpPr>
        <p:spPr>
          <a:xfrm>
            <a:off x="4544433" y="6057900"/>
            <a:ext cx="36842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</a:t>
            </a:r>
          </a:p>
        </p:txBody>
      </p:sp>
      <p:sp>
        <p:nvSpPr>
          <p:cNvPr id="509" name="L"/>
          <p:cNvSpPr txBox="1"/>
          <p:nvPr/>
        </p:nvSpPr>
        <p:spPr>
          <a:xfrm>
            <a:off x="7939567" y="6574366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L</a:t>
            </a:r>
          </a:p>
        </p:txBody>
      </p:sp>
      <p:sp>
        <p:nvSpPr>
          <p:cNvPr id="510" name="0"/>
          <p:cNvSpPr txBox="1"/>
          <p:nvPr/>
        </p:nvSpPr>
        <p:spPr>
          <a:xfrm>
            <a:off x="8015767" y="5486400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511" name="Circle"/>
          <p:cNvSpPr/>
          <p:nvPr/>
        </p:nvSpPr>
        <p:spPr>
          <a:xfrm>
            <a:off x="7457370" y="62338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12" name="Circle"/>
          <p:cNvSpPr/>
          <p:nvPr/>
        </p:nvSpPr>
        <p:spPr>
          <a:xfrm>
            <a:off x="7535620" y="5147956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13" name="Circle"/>
          <p:cNvSpPr/>
          <p:nvPr/>
        </p:nvSpPr>
        <p:spPr>
          <a:xfrm>
            <a:off x="4146713" y="59671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326897"/>
            <a:ext cx="13004801" cy="8239927"/>
          </a:xfrm>
          <a:prstGeom prst="rect">
            <a:avLst/>
          </a:prstGeom>
          <a:ln w="12700">
            <a:miter lim="400000"/>
          </a:ln>
        </p:spPr>
      </p:pic>
      <p:sp>
        <p:nvSpPr>
          <p:cNvPr id="270" name="プログラミング教室 for ルワンダキッズ…"/>
          <p:cNvSpPr txBox="1"/>
          <p:nvPr/>
        </p:nvSpPr>
        <p:spPr>
          <a:xfrm>
            <a:off x="353695" y="8028517"/>
            <a:ext cx="12297411" cy="1689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プログラミング教室 for ルワンダキッズ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KidsVenture &amp; PCN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1240300"/>
            <a:ext cx="3426150" cy="3209000"/>
          </a:xfrm>
          <a:prstGeom prst="rect">
            <a:avLst/>
          </a:prstGeom>
          <a:ln w="12700">
            <a:miter lim="400000"/>
          </a:ln>
        </p:spPr>
      </p:pic>
      <p:sp>
        <p:nvSpPr>
          <p:cNvPr id="516" name="Oval"/>
          <p:cNvSpPr/>
          <p:nvPr/>
        </p:nvSpPr>
        <p:spPr>
          <a:xfrm>
            <a:off x="3073400" y="9022887"/>
            <a:ext cx="7301574" cy="2127714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517" name="!"/>
          <p:cNvSpPr txBox="1"/>
          <p:nvPr/>
        </p:nvSpPr>
        <p:spPr>
          <a:xfrm>
            <a:off x="7128298" y="194734"/>
            <a:ext cx="610871" cy="13715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!</a:t>
            </a:r>
          </a:p>
        </p:txBody>
      </p:sp>
      <p:sp>
        <p:nvSpPr>
          <p:cNvPr id="518" name="Line"/>
          <p:cNvSpPr/>
          <p:nvPr/>
        </p:nvSpPr>
        <p:spPr>
          <a:xfrm flipV="1">
            <a:off x="5816600" y="4675320"/>
            <a:ext cx="0" cy="4121547"/>
          </a:xfrm>
          <a:prstGeom prst="line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519" name="Line"/>
          <p:cNvSpPr/>
          <p:nvPr/>
        </p:nvSpPr>
        <p:spPr>
          <a:xfrm flipV="1">
            <a:off x="7061200" y="4675319"/>
            <a:ext cx="0" cy="4121548"/>
          </a:xfrm>
          <a:prstGeom prst="line">
            <a:avLst/>
          </a:prstGeom>
          <a:ln w="127000">
            <a:solidFill>
              <a:srgbClr val="000000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520" name="OK"/>
          <p:cNvSpPr txBox="1"/>
          <p:nvPr/>
        </p:nvSpPr>
        <p:spPr>
          <a:xfrm>
            <a:off x="8609329" y="5905500"/>
            <a:ext cx="113284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OK</a:t>
            </a:r>
          </a:p>
        </p:txBody>
      </p:sp>
      <p:sp>
        <p:nvSpPr>
          <p:cNvPr id="521" name="LED0"/>
          <p:cNvSpPr txBox="1"/>
          <p:nvPr/>
        </p:nvSpPr>
        <p:spPr>
          <a:xfrm>
            <a:off x="1422280" y="6112735"/>
            <a:ext cx="1962786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LED0</a:t>
            </a:r>
          </a:p>
        </p:txBody>
      </p:sp>
      <p:sp>
        <p:nvSpPr>
          <p:cNvPr id="522" name="（エルイーディー、ゼロ、エンター）"/>
          <p:cNvSpPr txBox="1"/>
          <p:nvPr/>
        </p:nvSpPr>
        <p:spPr>
          <a:xfrm>
            <a:off x="81696" y="7003852"/>
            <a:ext cx="5727701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6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（エルイーディー、ゼロ、エンター）</a:t>
            </a:r>
          </a:p>
        </p:txBody>
      </p:sp>
      <p:grpSp>
        <p:nvGrpSpPr>
          <p:cNvPr id="526" name="Group"/>
          <p:cNvGrpSpPr/>
          <p:nvPr/>
        </p:nvGrpSpPr>
        <p:grpSpPr>
          <a:xfrm>
            <a:off x="3924161" y="5922644"/>
            <a:ext cx="891680" cy="926691"/>
            <a:chOff x="0" y="0"/>
            <a:chExt cx="891678" cy="926690"/>
          </a:xfrm>
        </p:grpSpPr>
        <p:sp>
          <p:nvSpPr>
            <p:cNvPr id="523" name="Rectangle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524" name="Line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525" name="Line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527" name="シッテル！"/>
          <p:cNvSpPr txBox="1"/>
          <p:nvPr/>
        </p:nvSpPr>
        <p:spPr>
          <a:xfrm>
            <a:off x="8413750" y="2476500"/>
            <a:ext cx="328930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シッテル！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LED1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LED1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530" name="L E D 1 エンター"/>
          <p:cNvSpPr txBox="1"/>
          <p:nvPr/>
        </p:nvSpPr>
        <p:spPr>
          <a:xfrm>
            <a:off x="2927477" y="8648700"/>
            <a:ext cx="7149847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L E D 1 エンター</a:t>
            </a:r>
          </a:p>
        </p:txBody>
      </p:sp>
      <p:pic>
        <p:nvPicPr>
          <p:cNvPr id="53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20554" y="4861140"/>
            <a:ext cx="8963692" cy="3711360"/>
          </a:xfrm>
          <a:prstGeom prst="rect">
            <a:avLst/>
          </a:prstGeom>
          <a:ln w="12700">
            <a:miter lim="400000"/>
          </a:ln>
        </p:spPr>
      </p:pic>
      <p:sp>
        <p:nvSpPr>
          <p:cNvPr id="532" name="Circle"/>
          <p:cNvSpPr/>
          <p:nvPr/>
        </p:nvSpPr>
        <p:spPr>
          <a:xfrm>
            <a:off x="7457370" y="62338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33" name="D"/>
          <p:cNvSpPr txBox="1"/>
          <p:nvPr/>
        </p:nvSpPr>
        <p:spPr>
          <a:xfrm>
            <a:off x="4620633" y="6574366"/>
            <a:ext cx="38944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</a:t>
            </a:r>
          </a:p>
        </p:txBody>
      </p:sp>
      <p:sp>
        <p:nvSpPr>
          <p:cNvPr id="534" name="Rectangle"/>
          <p:cNvSpPr/>
          <p:nvPr/>
        </p:nvSpPr>
        <p:spPr>
          <a:xfrm>
            <a:off x="3744145" y="2149521"/>
            <a:ext cx="194272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35" name="E"/>
          <p:cNvSpPr txBox="1"/>
          <p:nvPr/>
        </p:nvSpPr>
        <p:spPr>
          <a:xfrm>
            <a:off x="4544433" y="6057900"/>
            <a:ext cx="36842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</a:t>
            </a:r>
          </a:p>
        </p:txBody>
      </p:sp>
      <p:sp>
        <p:nvSpPr>
          <p:cNvPr id="536" name="L"/>
          <p:cNvSpPr txBox="1"/>
          <p:nvPr/>
        </p:nvSpPr>
        <p:spPr>
          <a:xfrm>
            <a:off x="7939567" y="6574366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L</a:t>
            </a:r>
          </a:p>
        </p:txBody>
      </p:sp>
      <p:sp>
        <p:nvSpPr>
          <p:cNvPr id="537" name="1"/>
          <p:cNvSpPr txBox="1"/>
          <p:nvPr/>
        </p:nvSpPr>
        <p:spPr>
          <a:xfrm>
            <a:off x="3062767" y="5511800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538" name="Circle"/>
          <p:cNvSpPr/>
          <p:nvPr/>
        </p:nvSpPr>
        <p:spPr>
          <a:xfrm>
            <a:off x="2595320" y="5160656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39" name="Circle"/>
          <p:cNvSpPr/>
          <p:nvPr/>
        </p:nvSpPr>
        <p:spPr>
          <a:xfrm>
            <a:off x="4146713" y="59671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40" name="Circle"/>
          <p:cNvSpPr/>
          <p:nvPr/>
        </p:nvSpPr>
        <p:spPr>
          <a:xfrm>
            <a:off x="9563100" y="5846812"/>
            <a:ext cx="1442988" cy="14429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LED0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LED0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543" name="エンターキー"/>
          <p:cNvSpPr txBox="1"/>
          <p:nvPr/>
        </p:nvSpPr>
        <p:spPr>
          <a:xfrm>
            <a:off x="7867649" y="8597900"/>
            <a:ext cx="4686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エンターキー</a:t>
            </a:r>
          </a:p>
        </p:txBody>
      </p:sp>
      <p:pic>
        <p:nvPicPr>
          <p:cNvPr id="54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20554" y="4861140"/>
            <a:ext cx="8963692" cy="3711360"/>
          </a:xfrm>
          <a:prstGeom prst="rect">
            <a:avLst/>
          </a:prstGeom>
          <a:ln w="12700">
            <a:miter lim="400000"/>
          </a:ln>
        </p:spPr>
      </p:pic>
      <p:sp>
        <p:nvSpPr>
          <p:cNvPr id="545" name="Circle"/>
          <p:cNvSpPr/>
          <p:nvPr/>
        </p:nvSpPr>
        <p:spPr>
          <a:xfrm>
            <a:off x="9563100" y="5846812"/>
            <a:ext cx="1442988" cy="14429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46" name="D"/>
          <p:cNvSpPr txBox="1"/>
          <p:nvPr/>
        </p:nvSpPr>
        <p:spPr>
          <a:xfrm>
            <a:off x="4620633" y="6574366"/>
            <a:ext cx="38944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</a:t>
            </a:r>
          </a:p>
        </p:txBody>
      </p:sp>
      <p:sp>
        <p:nvSpPr>
          <p:cNvPr id="547" name="Rectangle"/>
          <p:cNvSpPr/>
          <p:nvPr/>
        </p:nvSpPr>
        <p:spPr>
          <a:xfrm>
            <a:off x="3744145" y="2149521"/>
            <a:ext cx="194272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48" name="E"/>
          <p:cNvSpPr txBox="1"/>
          <p:nvPr/>
        </p:nvSpPr>
        <p:spPr>
          <a:xfrm>
            <a:off x="4544433" y="6057900"/>
            <a:ext cx="36842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</a:t>
            </a:r>
          </a:p>
        </p:txBody>
      </p:sp>
      <p:sp>
        <p:nvSpPr>
          <p:cNvPr id="549" name="L"/>
          <p:cNvSpPr txBox="1"/>
          <p:nvPr/>
        </p:nvSpPr>
        <p:spPr>
          <a:xfrm>
            <a:off x="7939567" y="6574366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L</a:t>
            </a:r>
          </a:p>
        </p:txBody>
      </p:sp>
      <p:sp>
        <p:nvSpPr>
          <p:cNvPr id="550" name="0"/>
          <p:cNvSpPr txBox="1"/>
          <p:nvPr/>
        </p:nvSpPr>
        <p:spPr>
          <a:xfrm>
            <a:off x="8015767" y="5486400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551" name="Circle"/>
          <p:cNvSpPr/>
          <p:nvPr/>
        </p:nvSpPr>
        <p:spPr>
          <a:xfrm>
            <a:off x="7457370" y="62338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52" name="Circle"/>
          <p:cNvSpPr/>
          <p:nvPr/>
        </p:nvSpPr>
        <p:spPr>
          <a:xfrm>
            <a:off x="7535620" y="5147956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53" name="Circle"/>
          <p:cNvSpPr/>
          <p:nvPr/>
        </p:nvSpPr>
        <p:spPr>
          <a:xfrm>
            <a:off x="4146713" y="59671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LED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LED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556" name="エンターキー"/>
          <p:cNvSpPr txBox="1"/>
          <p:nvPr/>
        </p:nvSpPr>
        <p:spPr>
          <a:xfrm>
            <a:off x="7867649" y="8597900"/>
            <a:ext cx="4686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エンターキー</a:t>
            </a:r>
          </a:p>
        </p:txBody>
      </p:sp>
      <p:pic>
        <p:nvPicPr>
          <p:cNvPr id="55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20554" y="4861140"/>
            <a:ext cx="8963692" cy="3711360"/>
          </a:xfrm>
          <a:prstGeom prst="rect">
            <a:avLst/>
          </a:prstGeom>
          <a:ln w="12700">
            <a:miter lim="400000"/>
          </a:ln>
        </p:spPr>
      </p:pic>
      <p:sp>
        <p:nvSpPr>
          <p:cNvPr id="558" name="Circle"/>
          <p:cNvSpPr/>
          <p:nvPr/>
        </p:nvSpPr>
        <p:spPr>
          <a:xfrm>
            <a:off x="9563100" y="5846812"/>
            <a:ext cx="1442988" cy="14429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59" name="D"/>
          <p:cNvSpPr txBox="1"/>
          <p:nvPr/>
        </p:nvSpPr>
        <p:spPr>
          <a:xfrm>
            <a:off x="4620633" y="6574366"/>
            <a:ext cx="38944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</a:t>
            </a:r>
          </a:p>
        </p:txBody>
      </p:sp>
      <p:sp>
        <p:nvSpPr>
          <p:cNvPr id="560" name="Rectangle"/>
          <p:cNvSpPr/>
          <p:nvPr/>
        </p:nvSpPr>
        <p:spPr>
          <a:xfrm>
            <a:off x="2897479" y="2149521"/>
            <a:ext cx="194271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61" name="E"/>
          <p:cNvSpPr txBox="1"/>
          <p:nvPr/>
        </p:nvSpPr>
        <p:spPr>
          <a:xfrm>
            <a:off x="4544433" y="6057900"/>
            <a:ext cx="36842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</a:t>
            </a:r>
          </a:p>
        </p:txBody>
      </p:sp>
      <p:sp>
        <p:nvSpPr>
          <p:cNvPr id="562" name="L"/>
          <p:cNvSpPr txBox="1"/>
          <p:nvPr/>
        </p:nvSpPr>
        <p:spPr>
          <a:xfrm>
            <a:off x="7939567" y="6574366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L</a:t>
            </a:r>
          </a:p>
        </p:txBody>
      </p:sp>
      <p:sp>
        <p:nvSpPr>
          <p:cNvPr id="563" name="Circle"/>
          <p:cNvSpPr/>
          <p:nvPr/>
        </p:nvSpPr>
        <p:spPr>
          <a:xfrm>
            <a:off x="7457370" y="62338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64" name="Circle"/>
          <p:cNvSpPr/>
          <p:nvPr/>
        </p:nvSpPr>
        <p:spPr>
          <a:xfrm>
            <a:off x="4146713" y="59671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Alt"/>
          <p:cNvSpPr/>
          <p:nvPr/>
        </p:nvSpPr>
        <p:spPr>
          <a:xfrm>
            <a:off x="1342895" y="3516162"/>
            <a:ext cx="2973307" cy="1217026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Alt</a:t>
            </a:r>
          </a:p>
        </p:txBody>
      </p:sp>
      <p:sp>
        <p:nvSpPr>
          <p:cNvPr id="567" name="Arrow"/>
          <p:cNvSpPr/>
          <p:nvPr/>
        </p:nvSpPr>
        <p:spPr>
          <a:xfrm>
            <a:off x="8678591" y="3523512"/>
            <a:ext cx="1135092" cy="1135091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568" name="+"/>
          <p:cNvSpPr txBox="1"/>
          <p:nvPr/>
        </p:nvSpPr>
        <p:spPr>
          <a:xfrm>
            <a:off x="4535153" y="3289522"/>
            <a:ext cx="993664" cy="13709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000"/>
            </a:lvl1pPr>
          </a:lstStyle>
          <a:p>
            <a:pPr/>
            <a:r>
              <a:t>+</a:t>
            </a:r>
          </a:p>
        </p:txBody>
      </p:sp>
      <p:sp>
        <p:nvSpPr>
          <p:cNvPr id="569" name="そ"/>
          <p:cNvSpPr/>
          <p:nvPr/>
        </p:nvSpPr>
        <p:spPr>
          <a:xfrm>
            <a:off x="6007833" y="2966826"/>
            <a:ext cx="2217090" cy="217479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4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</a:p>
          <a:p>
            <a:pPr>
              <a:defRPr sz="4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</a:p>
          <a:p>
            <a:pPr>
              <a:defRPr sz="4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そ</a:t>
            </a:r>
          </a:p>
        </p:txBody>
      </p:sp>
      <p:sp>
        <p:nvSpPr>
          <p:cNvPr id="570" name="C"/>
          <p:cNvSpPr txBox="1"/>
          <p:nvPr/>
        </p:nvSpPr>
        <p:spPr>
          <a:xfrm>
            <a:off x="5268302" y="3405801"/>
            <a:ext cx="2372340" cy="1246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C</a:t>
            </a:r>
          </a:p>
        </p:txBody>
      </p:sp>
      <p:sp>
        <p:nvSpPr>
          <p:cNvPr id="571" name="IchigoJamスペシャル…"/>
          <p:cNvSpPr txBox="1"/>
          <p:nvPr/>
        </p:nvSpPr>
        <p:spPr>
          <a:xfrm>
            <a:off x="522269" y="117352"/>
            <a:ext cx="11960261" cy="21747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45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IchigoJamスペシャル</a:t>
            </a:r>
          </a:p>
          <a:p>
            <a:pPr>
              <a:defRPr sz="45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Alt（オルト）キーをおしながら「C」をおす</a:t>
            </a:r>
          </a:p>
        </p:txBody>
      </p:sp>
      <p:sp>
        <p:nvSpPr>
          <p:cNvPr id="572" name="Rectangle"/>
          <p:cNvSpPr txBox="1"/>
          <p:nvPr/>
        </p:nvSpPr>
        <p:spPr>
          <a:xfrm>
            <a:off x="10347118" y="3357727"/>
            <a:ext cx="1270337" cy="1292834"/>
          </a:xfrm>
          <a:prstGeom prst="rect">
            <a:avLst/>
          </a:prstGeom>
          <a:solidFill>
            <a:srgbClr val="000000"/>
          </a:solidFill>
          <a:ln w="889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573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1700212" y="5657871"/>
            <a:ext cx="9604279" cy="4043033"/>
          </a:xfrm>
          <a:prstGeom prst="rect">
            <a:avLst/>
          </a:prstGeom>
          <a:ln w="12700">
            <a:miter lim="400000"/>
          </a:ln>
        </p:spPr>
      </p:pic>
      <p:sp>
        <p:nvSpPr>
          <p:cNvPr id="574" name="Circle"/>
          <p:cNvSpPr/>
          <p:nvPr/>
        </p:nvSpPr>
        <p:spPr>
          <a:xfrm>
            <a:off x="2984805" y="8373778"/>
            <a:ext cx="1295930" cy="1295930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75" name="Circle"/>
          <p:cNvSpPr/>
          <p:nvPr/>
        </p:nvSpPr>
        <p:spPr>
          <a:xfrm>
            <a:off x="4279179" y="7871173"/>
            <a:ext cx="1163176" cy="1163177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76" name="C"/>
          <p:cNvSpPr txBox="1"/>
          <p:nvPr/>
        </p:nvSpPr>
        <p:spPr>
          <a:xfrm>
            <a:off x="4739416" y="8294011"/>
            <a:ext cx="242702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1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C</a:t>
            </a:r>
          </a:p>
        </p:txBody>
      </p:sp>
      <p:sp>
        <p:nvSpPr>
          <p:cNvPr id="577" name="Alt"/>
          <p:cNvSpPr txBox="1"/>
          <p:nvPr/>
        </p:nvSpPr>
        <p:spPr>
          <a:xfrm>
            <a:off x="3479284" y="8869342"/>
            <a:ext cx="306971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13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Alt</a:t>
            </a:r>
          </a:p>
        </p:txBody>
      </p:sp>
      <p:sp>
        <p:nvSpPr>
          <p:cNvPr id="578" name="c"/>
          <p:cNvSpPr txBox="1"/>
          <p:nvPr/>
        </p:nvSpPr>
        <p:spPr>
          <a:xfrm>
            <a:off x="10542058" y="3585633"/>
            <a:ext cx="12731751" cy="165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IchigoJam-GRAPH Regular"/>
                <a:ea typeface="IchigoJam-GRAPH Regular"/>
                <a:cs typeface="IchigoJam-GRAPH Regular"/>
                <a:sym typeface="IchigoJam-GRAPH Regular"/>
              </a:defRPr>
            </a:lvl1pPr>
          </a:lstStyle>
          <a:p>
            <a:pPr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rPr>
                <a:latin typeface="IchigoJam-GRAPH Regular"/>
                <a:ea typeface="IchigoJam-GRAPH Regular"/>
                <a:cs typeface="IchigoJam-GRAPH Regular"/>
                <a:sym typeface="IchigoJam-GRAPH Regular"/>
              </a:rPr>
              <a:t>c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shift"/>
          <p:cNvSpPr/>
          <p:nvPr/>
        </p:nvSpPr>
        <p:spPr>
          <a:xfrm>
            <a:off x="1342895" y="3516162"/>
            <a:ext cx="2973307" cy="1217026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shift</a:t>
            </a:r>
          </a:p>
        </p:txBody>
      </p:sp>
      <p:sp>
        <p:nvSpPr>
          <p:cNvPr id="581" name="Arrow"/>
          <p:cNvSpPr/>
          <p:nvPr/>
        </p:nvSpPr>
        <p:spPr>
          <a:xfrm>
            <a:off x="8678591" y="3523512"/>
            <a:ext cx="1135092" cy="1135091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582" name="+"/>
          <p:cNvSpPr txBox="1"/>
          <p:nvPr/>
        </p:nvSpPr>
        <p:spPr>
          <a:xfrm>
            <a:off x="4535153" y="3289522"/>
            <a:ext cx="993664" cy="13709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000"/>
            </a:lvl1pPr>
          </a:lstStyle>
          <a:p>
            <a:pPr/>
            <a:r>
              <a:t>+</a:t>
            </a:r>
          </a:p>
        </p:txBody>
      </p:sp>
      <p:sp>
        <p:nvSpPr>
          <p:cNvPr id="583" name=":…"/>
          <p:cNvSpPr/>
          <p:nvPr/>
        </p:nvSpPr>
        <p:spPr>
          <a:xfrm>
            <a:off x="6007833" y="2966826"/>
            <a:ext cx="2217090" cy="217479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:</a:t>
            </a:r>
            <a:br/>
          </a:p>
          <a:p>
            <a:pPr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;</a:t>
            </a:r>
          </a:p>
        </p:txBody>
      </p:sp>
      <p:sp>
        <p:nvSpPr>
          <p:cNvPr id="584" name="キーのうえにあるもじは…"/>
          <p:cNvSpPr txBox="1"/>
          <p:nvPr/>
        </p:nvSpPr>
        <p:spPr>
          <a:xfrm>
            <a:off x="522269" y="117352"/>
            <a:ext cx="11960261" cy="21747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45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キーのうえにあるもじは</a:t>
            </a:r>
          </a:p>
          <a:p>
            <a:pPr>
              <a:defRPr sz="45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シフトキーをおしながらおす</a:t>
            </a:r>
          </a:p>
        </p:txBody>
      </p:sp>
      <p:sp>
        <p:nvSpPr>
          <p:cNvPr id="585" name=":"/>
          <p:cNvSpPr txBox="1"/>
          <p:nvPr/>
        </p:nvSpPr>
        <p:spPr>
          <a:xfrm>
            <a:off x="10347118" y="3357727"/>
            <a:ext cx="1270337" cy="1292834"/>
          </a:xfrm>
          <a:prstGeom prst="rect">
            <a:avLst/>
          </a:prstGeom>
          <a:solidFill>
            <a:srgbClr val="000000"/>
          </a:solidFill>
          <a:ln w="889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:</a:t>
            </a:r>
          </a:p>
        </p:txBody>
      </p:sp>
      <p:pic>
        <p:nvPicPr>
          <p:cNvPr id="586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1700212" y="5657871"/>
            <a:ext cx="9604279" cy="4043033"/>
          </a:xfrm>
          <a:prstGeom prst="rect">
            <a:avLst/>
          </a:prstGeom>
          <a:ln w="12700">
            <a:miter lim="400000"/>
          </a:ln>
        </p:spPr>
      </p:pic>
      <p:sp>
        <p:nvSpPr>
          <p:cNvPr id="587" name="Circle"/>
          <p:cNvSpPr/>
          <p:nvPr/>
        </p:nvSpPr>
        <p:spPr>
          <a:xfrm>
            <a:off x="2181583" y="7814978"/>
            <a:ext cx="1295931" cy="1295930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88" name="Circle"/>
          <p:cNvSpPr/>
          <p:nvPr/>
        </p:nvSpPr>
        <p:spPr>
          <a:xfrm>
            <a:off x="7737112" y="7278506"/>
            <a:ext cx="1163176" cy="1163177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89" name="Shift"/>
          <p:cNvSpPr txBox="1"/>
          <p:nvPr/>
        </p:nvSpPr>
        <p:spPr>
          <a:xfrm>
            <a:off x="2467449" y="8227992"/>
            <a:ext cx="724199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Shift</a:t>
            </a:r>
          </a:p>
        </p:txBody>
      </p:sp>
      <p:sp>
        <p:nvSpPr>
          <p:cNvPr id="590" name=";"/>
          <p:cNvSpPr txBox="1"/>
          <p:nvPr/>
        </p:nvSpPr>
        <p:spPr>
          <a:xfrm>
            <a:off x="8224783" y="7574344"/>
            <a:ext cx="198984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;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c:"/>
          <p:cNvSpPr txBox="1"/>
          <p:nvPr/>
        </p:nvSpPr>
        <p:spPr>
          <a:xfrm>
            <a:off x="457200" y="1373716"/>
            <a:ext cx="12090400" cy="56515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rPr>
                <a:latin typeface="IchigoJam-GRAPH Regular"/>
                <a:ea typeface="IchigoJam-GRAPH Regular"/>
                <a:cs typeface="IchigoJam-GRAPH Regular"/>
                <a:sym typeface="IchigoJam-GRAPH Regular"/>
              </a:rPr>
              <a:t>c</a:t>
            </a:r>
            <a:r>
              <a:t>: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593" name="けしたいときはバックスペース…"/>
          <p:cNvSpPr txBox="1"/>
          <p:nvPr/>
        </p:nvSpPr>
        <p:spPr>
          <a:xfrm>
            <a:off x="1111250" y="7721600"/>
            <a:ext cx="10782301" cy="200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けしたいときはバックスペース</a:t>
            </a:r>
          </a:p>
          <a:p>
            <a: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（カーソルひだりひとつけす）</a:t>
            </a:r>
          </a:p>
        </p:txBody>
      </p:sp>
      <p:sp>
        <p:nvSpPr>
          <p:cNvPr id="594" name="Rectangle"/>
          <p:cNvSpPr/>
          <p:nvPr/>
        </p:nvSpPr>
        <p:spPr>
          <a:xfrm>
            <a:off x="2183034" y="2280754"/>
            <a:ext cx="194271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95" name="1"/>
          <p:cNvSpPr txBox="1"/>
          <p:nvPr/>
        </p:nvSpPr>
        <p:spPr>
          <a:xfrm>
            <a:off x="3062767" y="5511800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</a:t>
            </a:r>
          </a:p>
        </p:txBody>
      </p:sp>
      <p:pic>
        <p:nvPicPr>
          <p:cNvPr id="596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-22367" y="4901597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597" name="Circle"/>
          <p:cNvSpPr/>
          <p:nvPr/>
        </p:nvSpPr>
        <p:spPr>
          <a:xfrm>
            <a:off x="5414066" y="5198460"/>
            <a:ext cx="698104" cy="698104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LED1:LED0"/>
          <p:cNvSpPr txBox="1"/>
          <p:nvPr/>
        </p:nvSpPr>
        <p:spPr>
          <a:xfrm>
            <a:off x="3269191" y="2829983"/>
            <a:ext cx="12731751" cy="321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LED1:LED0</a:t>
            </a:r>
          </a:p>
          <a:p>
            <a: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grpSp>
        <p:nvGrpSpPr>
          <p:cNvPr id="603" name="Group"/>
          <p:cNvGrpSpPr/>
          <p:nvPr/>
        </p:nvGrpSpPr>
        <p:grpSpPr>
          <a:xfrm>
            <a:off x="9118461" y="2933538"/>
            <a:ext cx="464332" cy="482564"/>
            <a:chOff x="0" y="0"/>
            <a:chExt cx="464331" cy="482563"/>
          </a:xfrm>
        </p:grpSpPr>
        <p:sp>
          <p:nvSpPr>
            <p:cNvPr id="600" name="Rectangle"/>
            <p:cNvSpPr/>
            <p:nvPr/>
          </p:nvSpPr>
          <p:spPr>
            <a:xfrm>
              <a:off x="0" y="0"/>
              <a:ext cx="464332" cy="48256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01" name="Line"/>
            <p:cNvSpPr/>
            <p:nvPr/>
          </p:nvSpPr>
          <p:spPr>
            <a:xfrm flipH="1" flipV="1">
              <a:off x="66028" y="325875"/>
              <a:ext cx="28735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02" name="Line"/>
            <p:cNvSpPr/>
            <p:nvPr/>
          </p:nvSpPr>
          <p:spPr>
            <a:xfrm flipH="1">
              <a:off x="339558" y="130975"/>
              <a:ext cx="1519" cy="21328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604" name="Shift+;"/>
          <p:cNvSpPr txBox="1"/>
          <p:nvPr/>
        </p:nvSpPr>
        <p:spPr>
          <a:xfrm>
            <a:off x="4968071" y="4189361"/>
            <a:ext cx="2337330" cy="1103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Shift+;</a:t>
            </a:r>
          </a:p>
        </p:txBody>
      </p:sp>
      <p:sp>
        <p:nvSpPr>
          <p:cNvPr id="605" name="Arrow"/>
          <p:cNvSpPr/>
          <p:nvPr/>
        </p:nvSpPr>
        <p:spPr>
          <a:xfrm rot="16200000">
            <a:off x="5779714" y="3653682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pic>
        <p:nvPicPr>
          <p:cNvPr id="606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53833" y="7119863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607" name="Circle"/>
          <p:cNvSpPr/>
          <p:nvPr/>
        </p:nvSpPr>
        <p:spPr>
          <a:xfrm>
            <a:off x="223999" y="8398933"/>
            <a:ext cx="977273" cy="977273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608" name="Circle"/>
          <p:cNvSpPr/>
          <p:nvPr/>
        </p:nvSpPr>
        <p:spPr>
          <a:xfrm>
            <a:off x="3940866" y="8153326"/>
            <a:ext cx="698104" cy="698104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609" name=":"/>
          <p:cNvSpPr txBox="1"/>
          <p:nvPr/>
        </p:nvSpPr>
        <p:spPr>
          <a:xfrm>
            <a:off x="7656403" y="7117619"/>
            <a:ext cx="965400" cy="10033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:</a:t>
            </a:r>
          </a:p>
        </p:txBody>
      </p:sp>
      <p:sp>
        <p:nvSpPr>
          <p:cNvPr id="610" name=";"/>
          <p:cNvSpPr txBox="1"/>
          <p:nvPr/>
        </p:nvSpPr>
        <p:spPr>
          <a:xfrm>
            <a:off x="7656403" y="8335825"/>
            <a:ext cx="965400" cy="10033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;</a:t>
            </a:r>
          </a:p>
        </p:txBody>
      </p:sp>
      <p:sp>
        <p:nvSpPr>
          <p:cNvPr id="611" name="コロン"/>
          <p:cNvSpPr txBox="1"/>
          <p:nvPr/>
        </p:nvSpPr>
        <p:spPr>
          <a:xfrm>
            <a:off x="9863552" y="7107927"/>
            <a:ext cx="2337329" cy="1103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コロン</a:t>
            </a:r>
          </a:p>
        </p:txBody>
      </p:sp>
      <p:sp>
        <p:nvSpPr>
          <p:cNvPr id="612" name="セミコロン"/>
          <p:cNvSpPr txBox="1"/>
          <p:nvPr/>
        </p:nvSpPr>
        <p:spPr>
          <a:xfrm>
            <a:off x="8977038" y="8299312"/>
            <a:ext cx="2559778" cy="1103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 defTabSz="560831">
              <a:defRPr sz="3839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セミコロン</a:t>
            </a:r>
          </a:p>
        </p:txBody>
      </p:sp>
      <p:sp>
        <p:nvSpPr>
          <p:cNvPr id="613" name="Circle"/>
          <p:cNvSpPr/>
          <p:nvPr/>
        </p:nvSpPr>
        <p:spPr>
          <a:xfrm>
            <a:off x="9001575" y="7298064"/>
            <a:ext cx="698104" cy="698104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614" name="ひからせて。けして"/>
          <p:cNvSpPr txBox="1"/>
          <p:nvPr/>
        </p:nvSpPr>
        <p:spPr>
          <a:xfrm>
            <a:off x="3016250" y="402167"/>
            <a:ext cx="6972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ひからせて。けして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1240300"/>
            <a:ext cx="3426150" cy="3209000"/>
          </a:xfrm>
          <a:prstGeom prst="rect">
            <a:avLst/>
          </a:prstGeom>
          <a:ln w="12700">
            <a:miter lim="400000"/>
          </a:ln>
        </p:spPr>
      </p:pic>
      <p:sp>
        <p:nvSpPr>
          <p:cNvPr id="617" name="Oval"/>
          <p:cNvSpPr/>
          <p:nvPr/>
        </p:nvSpPr>
        <p:spPr>
          <a:xfrm>
            <a:off x="3073400" y="9022887"/>
            <a:ext cx="7301574" cy="2127714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618" name="Line"/>
          <p:cNvSpPr/>
          <p:nvPr/>
        </p:nvSpPr>
        <p:spPr>
          <a:xfrm flipV="1">
            <a:off x="5816600" y="4675320"/>
            <a:ext cx="0" cy="4121547"/>
          </a:xfrm>
          <a:prstGeom prst="line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619" name="Line"/>
          <p:cNvSpPr/>
          <p:nvPr/>
        </p:nvSpPr>
        <p:spPr>
          <a:xfrm flipV="1">
            <a:off x="7061200" y="4675319"/>
            <a:ext cx="0" cy="4121548"/>
          </a:xfrm>
          <a:prstGeom prst="line">
            <a:avLst/>
          </a:prstGeom>
          <a:ln w="127000">
            <a:solidFill>
              <a:srgbClr val="000000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620" name="OK"/>
          <p:cNvSpPr txBox="1"/>
          <p:nvPr/>
        </p:nvSpPr>
        <p:spPr>
          <a:xfrm>
            <a:off x="8274903" y="6112735"/>
            <a:ext cx="113284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OK</a:t>
            </a:r>
          </a:p>
        </p:txBody>
      </p:sp>
      <p:sp>
        <p:nvSpPr>
          <p:cNvPr id="621" name="LED1:LED0"/>
          <p:cNvSpPr txBox="1"/>
          <p:nvPr/>
        </p:nvSpPr>
        <p:spPr>
          <a:xfrm>
            <a:off x="445650" y="6112735"/>
            <a:ext cx="3916046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LED1:LED0</a:t>
            </a:r>
          </a:p>
        </p:txBody>
      </p:sp>
      <p:sp>
        <p:nvSpPr>
          <p:cNvPr id="622" name="（さいごに、エンター）"/>
          <p:cNvSpPr txBox="1"/>
          <p:nvPr/>
        </p:nvSpPr>
        <p:spPr>
          <a:xfrm>
            <a:off x="932596" y="6991152"/>
            <a:ext cx="40259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（さいごに、エンター）</a:t>
            </a:r>
          </a:p>
        </p:txBody>
      </p:sp>
      <p:grpSp>
        <p:nvGrpSpPr>
          <p:cNvPr id="626" name="Group"/>
          <p:cNvGrpSpPr/>
          <p:nvPr/>
        </p:nvGrpSpPr>
        <p:grpSpPr>
          <a:xfrm>
            <a:off x="4457561" y="6068489"/>
            <a:ext cx="708770" cy="736601"/>
            <a:chOff x="0" y="0"/>
            <a:chExt cx="708769" cy="736599"/>
          </a:xfrm>
        </p:grpSpPr>
        <p:sp>
          <p:nvSpPr>
            <p:cNvPr id="623" name="Rectangle"/>
            <p:cNvSpPr/>
            <p:nvPr/>
          </p:nvSpPr>
          <p:spPr>
            <a:xfrm>
              <a:off x="0" y="0"/>
              <a:ext cx="708770" cy="736600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24" name="Line"/>
            <p:cNvSpPr/>
            <p:nvPr/>
          </p:nvSpPr>
          <p:spPr>
            <a:xfrm flipH="1" flipV="1">
              <a:off x="100787" y="497427"/>
              <a:ext cx="438632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25" name="Line"/>
            <p:cNvSpPr/>
            <p:nvPr/>
          </p:nvSpPr>
          <p:spPr>
            <a:xfrm flipH="1">
              <a:off x="518312" y="199925"/>
              <a:ext cx="2317" cy="32556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627" name="おや？"/>
          <p:cNvSpPr txBox="1"/>
          <p:nvPr/>
        </p:nvSpPr>
        <p:spPr>
          <a:xfrm>
            <a:off x="9584273" y="8060267"/>
            <a:ext cx="201930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おや？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LED1:LED0…"/>
          <p:cNvSpPr txBox="1"/>
          <p:nvPr/>
        </p:nvSpPr>
        <p:spPr>
          <a:xfrm>
            <a:off x="457200" y="1373716"/>
            <a:ext cx="12090400" cy="56515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LED1:LED0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OK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630" name="Rectangle"/>
          <p:cNvSpPr/>
          <p:nvPr/>
        </p:nvSpPr>
        <p:spPr>
          <a:xfrm>
            <a:off x="615712" y="2214873"/>
            <a:ext cx="326195" cy="73835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631" name="1"/>
          <p:cNvSpPr txBox="1"/>
          <p:nvPr/>
        </p:nvSpPr>
        <p:spPr>
          <a:xfrm>
            <a:off x="3062767" y="5511800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632" name="Arrow"/>
          <p:cNvSpPr/>
          <p:nvPr/>
        </p:nvSpPr>
        <p:spPr>
          <a:xfrm rot="5400000">
            <a:off x="143809" y="808566"/>
            <a:ext cx="1270001" cy="1270001"/>
          </a:xfrm>
          <a:prstGeom prst="rightArrow">
            <a:avLst>
              <a:gd name="adj1" fmla="val 32000"/>
              <a:gd name="adj2" fmla="val 64000"/>
            </a:avLst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633" name="カーソル「上」２回"/>
          <p:cNvSpPr txBox="1"/>
          <p:nvPr/>
        </p:nvSpPr>
        <p:spPr>
          <a:xfrm>
            <a:off x="3016250" y="8293100"/>
            <a:ext cx="6972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カーソル「上」２回</a:t>
            </a:r>
          </a:p>
        </p:txBody>
      </p:sp>
      <p:pic>
        <p:nvPicPr>
          <p:cNvPr id="634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56234" y="54773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635" name="Circle"/>
          <p:cNvSpPr/>
          <p:nvPr/>
        </p:nvSpPr>
        <p:spPr>
          <a:xfrm>
            <a:off x="5041532" y="6908727"/>
            <a:ext cx="698105" cy="698104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636" name="↑"/>
          <p:cNvSpPr txBox="1"/>
          <p:nvPr/>
        </p:nvSpPr>
        <p:spPr>
          <a:xfrm>
            <a:off x="5235133" y="7029178"/>
            <a:ext cx="31090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↑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Double-click to edit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73" name="Double-click to edit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74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0" b="5675"/>
          <a:stretch>
            <a:fillRect/>
          </a:stretch>
        </p:blipFill>
        <p:spPr>
          <a:xfrm>
            <a:off x="-1119386" y="-969698"/>
            <a:ext cx="15243703" cy="9216397"/>
          </a:xfrm>
          <a:prstGeom prst="rect">
            <a:avLst/>
          </a:prstGeom>
          <a:ln w="12700">
            <a:miter lim="400000"/>
          </a:ln>
        </p:spPr>
      </p:pic>
      <p:sp>
        <p:nvSpPr>
          <p:cNvPr id="275" name="ネパールのこどもたち"/>
          <p:cNvSpPr txBox="1"/>
          <p:nvPr/>
        </p:nvSpPr>
        <p:spPr>
          <a:xfrm>
            <a:off x="4175252" y="8712200"/>
            <a:ext cx="4654297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ネパールのこどもたち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LED1:LED0…"/>
          <p:cNvSpPr txBox="1"/>
          <p:nvPr/>
        </p:nvSpPr>
        <p:spPr>
          <a:xfrm>
            <a:off x="457200" y="1373716"/>
            <a:ext cx="12090400" cy="56515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LED1:LED0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OK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639" name="エンターでもういちど！"/>
          <p:cNvSpPr txBox="1"/>
          <p:nvPr/>
        </p:nvSpPr>
        <p:spPr>
          <a:xfrm>
            <a:off x="2254249" y="8293100"/>
            <a:ext cx="8496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エンターでもういちど！</a:t>
            </a:r>
          </a:p>
        </p:txBody>
      </p:sp>
      <p:sp>
        <p:nvSpPr>
          <p:cNvPr id="640" name="Rectangle"/>
          <p:cNvSpPr/>
          <p:nvPr/>
        </p:nvSpPr>
        <p:spPr>
          <a:xfrm>
            <a:off x="615712" y="3830290"/>
            <a:ext cx="326195" cy="73835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641" name="1"/>
          <p:cNvSpPr txBox="1"/>
          <p:nvPr/>
        </p:nvSpPr>
        <p:spPr>
          <a:xfrm>
            <a:off x="3062767" y="5511800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</a:t>
            </a:r>
          </a:p>
        </p:txBody>
      </p:sp>
      <p:pic>
        <p:nvPicPr>
          <p:cNvPr id="642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-56234" y="54773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643" name="Circle"/>
          <p:cNvSpPr/>
          <p:nvPr/>
        </p:nvSpPr>
        <p:spPr>
          <a:xfrm>
            <a:off x="5172766" y="6100160"/>
            <a:ext cx="1112971" cy="1112970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ここでもんだい！"/>
          <p:cNvSpPr txBox="1"/>
          <p:nvPr>
            <p:ph type="title"/>
          </p:nvPr>
        </p:nvSpPr>
        <p:spPr>
          <a:xfrm>
            <a:off x="132159" y="2210494"/>
            <a:ext cx="12740481" cy="3060006"/>
          </a:xfrm>
          <a:prstGeom prst="rect">
            <a:avLst/>
          </a:prstGeom>
        </p:spPr>
        <p:txBody>
          <a:bodyPr/>
          <a:lstStyle/>
          <a:p>
            <a:pPr/>
            <a:r>
              <a:t>ここでもんだい！</a:t>
            </a:r>
          </a:p>
        </p:txBody>
      </p:sp>
      <p:pic>
        <p:nvPicPr>
          <p:cNvPr id="64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100円のコンピューター…"/>
          <p:cNvSpPr txBox="1"/>
          <p:nvPr/>
        </p:nvSpPr>
        <p:spPr>
          <a:xfrm>
            <a:off x="-1" y="5528733"/>
            <a:ext cx="13004801" cy="2641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8000">
                <a:latin typeface="ヒラギノ角ゴ Pro W6"/>
                <a:ea typeface="ヒラギノ角ゴ Pro W6"/>
                <a:cs typeface="ヒラギノ角ゴ Pro W6"/>
                <a:sym typeface="ヒラギノ角ゴ Pro W6"/>
              </a:defRPr>
            </a:pPr>
            <a:r>
              <a:rPr>
                <a:solidFill>
                  <a:schemeClr val="accent5"/>
                </a:solidFill>
              </a:rPr>
              <a:t>100円</a:t>
            </a:r>
            <a:r>
              <a:t>のコンピューター</a:t>
            </a:r>
          </a:p>
          <a:p>
            <a:pPr>
              <a:defRPr sz="8000">
                <a:latin typeface="ヒラギノ角ゴ Pro W6"/>
                <a:ea typeface="ヒラギノ角ゴ Pro W6"/>
                <a:cs typeface="ヒラギノ角ゴ Pro W6"/>
                <a:sym typeface="ヒラギノ角ゴ Pro W6"/>
              </a:defRPr>
            </a:pPr>
            <a:r>
              <a:t>1秒間に何回計算できる？</a:t>
            </a:r>
          </a:p>
        </p:txBody>
      </p:sp>
      <p:sp>
        <p:nvSpPr>
          <p:cNvPr id="649" name="画像、LPC1114 秋月電子"/>
          <p:cNvSpPr txBox="1"/>
          <p:nvPr/>
        </p:nvSpPr>
        <p:spPr>
          <a:xfrm>
            <a:off x="9006755" y="9095978"/>
            <a:ext cx="3558630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画像、LPC1114 秋月電子</a:t>
            </a:r>
          </a:p>
        </p:txBody>
      </p:sp>
      <p:pic>
        <p:nvPicPr>
          <p:cNvPr id="65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93393" y="1291166"/>
            <a:ext cx="2418013" cy="349268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654" name="Group"/>
          <p:cNvGrpSpPr/>
          <p:nvPr/>
        </p:nvGrpSpPr>
        <p:grpSpPr>
          <a:xfrm>
            <a:off x="8221096" y="200680"/>
            <a:ext cx="4521598" cy="2738306"/>
            <a:chOff x="0" y="0"/>
            <a:chExt cx="4521596" cy="2738305"/>
          </a:xfrm>
        </p:grpSpPr>
        <p:sp>
          <p:nvSpPr>
            <p:cNvPr id="651" name="Quote Bubble"/>
            <p:cNvSpPr/>
            <p:nvPr/>
          </p:nvSpPr>
          <p:spPr>
            <a:xfrm>
              <a:off x="0" y="0"/>
              <a:ext cx="4521597" cy="2738306"/>
            </a:xfrm>
            <a:prstGeom prst="wedgeEllipseCallout">
              <a:avLst>
                <a:gd name="adj1" fmla="val -52824"/>
                <a:gd name="adj2" fmla="val 47187"/>
              </a:avLst>
            </a:prstGeom>
            <a:solidFill>
              <a:srgbClr val="FFFFFF"/>
            </a:solidFill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pic>
          <p:nvPicPr>
            <p:cNvPr id="652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738909" y="764818"/>
              <a:ext cx="3144130" cy="6438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53" name="CPU"/>
            <p:cNvSpPr txBox="1"/>
            <p:nvPr/>
          </p:nvSpPr>
          <p:spPr>
            <a:xfrm>
              <a:off x="1568023" y="1626003"/>
              <a:ext cx="1485901" cy="571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latin typeface="IchigoJam 1.4 Regular"/>
                  <a:ea typeface="IchigoJam 1.4 Regular"/>
                  <a:cs typeface="IchigoJam 1.4 Regular"/>
                  <a:sym typeface="IchigoJam 1.4 Regular"/>
                </a:defRPr>
              </a:lvl1pPr>
            </a:lstStyle>
            <a:p>
              <a:pPr/>
              <a:r>
                <a:t>CPU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１秒に5000万回！"/>
          <p:cNvSpPr txBox="1"/>
          <p:nvPr/>
        </p:nvSpPr>
        <p:spPr>
          <a:xfrm>
            <a:off x="-1" y="6290733"/>
            <a:ext cx="13004801" cy="111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8000">
                <a:latin typeface="ヒラギノ角ゴ Pro W6"/>
                <a:ea typeface="ヒラギノ角ゴ Pro W6"/>
                <a:cs typeface="ヒラギノ角ゴ Pro W6"/>
                <a:sym typeface="ヒラギノ角ゴ Pro W6"/>
              </a:defRPr>
            </a:pPr>
            <a:r>
              <a:t>１秒に</a:t>
            </a:r>
            <a:r>
              <a:rPr>
                <a:solidFill>
                  <a:schemeClr val="accent5"/>
                </a:solidFill>
              </a:rPr>
              <a:t>5000万回</a:t>
            </a:r>
            <a:r>
              <a:t>！</a:t>
            </a:r>
          </a:p>
        </p:txBody>
      </p:sp>
      <p:sp>
        <p:nvSpPr>
          <p:cNvPr id="657" name="画像、LPC1114 秋月電子"/>
          <p:cNvSpPr txBox="1"/>
          <p:nvPr/>
        </p:nvSpPr>
        <p:spPr>
          <a:xfrm>
            <a:off x="9006755" y="9095978"/>
            <a:ext cx="3558630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画像、LPC1114 秋月電子</a:t>
            </a:r>
          </a:p>
        </p:txBody>
      </p:sp>
      <p:pic>
        <p:nvPicPr>
          <p:cNvPr id="65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93393" y="1291166"/>
            <a:ext cx="2418013" cy="349268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662" name="Group"/>
          <p:cNvGrpSpPr/>
          <p:nvPr/>
        </p:nvGrpSpPr>
        <p:grpSpPr>
          <a:xfrm>
            <a:off x="8221096" y="200680"/>
            <a:ext cx="4521598" cy="2738306"/>
            <a:chOff x="0" y="0"/>
            <a:chExt cx="4521596" cy="2738305"/>
          </a:xfrm>
        </p:grpSpPr>
        <p:sp>
          <p:nvSpPr>
            <p:cNvPr id="659" name="Quote Bubble"/>
            <p:cNvSpPr/>
            <p:nvPr/>
          </p:nvSpPr>
          <p:spPr>
            <a:xfrm>
              <a:off x="0" y="0"/>
              <a:ext cx="4521597" cy="2738306"/>
            </a:xfrm>
            <a:prstGeom prst="wedgeEllipseCallout">
              <a:avLst>
                <a:gd name="adj1" fmla="val -52824"/>
                <a:gd name="adj2" fmla="val 47187"/>
              </a:avLst>
            </a:prstGeom>
            <a:solidFill>
              <a:srgbClr val="FFFFFF"/>
            </a:solidFill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pic>
          <p:nvPicPr>
            <p:cNvPr id="660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738909" y="764818"/>
              <a:ext cx="3144130" cy="6438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61" name="CPU"/>
            <p:cNvSpPr txBox="1"/>
            <p:nvPr/>
          </p:nvSpPr>
          <p:spPr>
            <a:xfrm>
              <a:off x="1568023" y="1626003"/>
              <a:ext cx="1485901" cy="571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latin typeface="IchigoJam 1.4 Regular"/>
                  <a:ea typeface="IchigoJam 1.4 Regular"/>
                  <a:cs typeface="IchigoJam 1.4 Regular"/>
                  <a:sym typeface="IchigoJam 1.4 Regular"/>
                </a:defRPr>
              </a:lvl1pPr>
            </a:lstStyle>
            <a:p>
              <a:pPr/>
              <a:r>
                <a:t>CPU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752475" y="1095709"/>
            <a:ext cx="2254912" cy="1330087"/>
          </a:xfrm>
          <a:prstGeom prst="rect">
            <a:avLst/>
          </a:prstGeom>
          <a:ln w="12700">
            <a:miter lim="400000"/>
          </a:ln>
        </p:spPr>
      </p:pic>
      <p:sp>
        <p:nvSpPr>
          <p:cNvPr id="665" name="(C)TSUKUMO"/>
          <p:cNvSpPr txBox="1"/>
          <p:nvPr/>
        </p:nvSpPr>
        <p:spPr>
          <a:xfrm>
            <a:off x="7159358" y="2557326"/>
            <a:ext cx="1836167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(C)TSUKUMO</a:t>
            </a:r>
          </a:p>
        </p:txBody>
      </p:sp>
      <p:pic>
        <p:nvPicPr>
          <p:cNvPr id="666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25176" y="1299616"/>
            <a:ext cx="2202933" cy="1409404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667" name="Table"/>
          <p:cNvGraphicFramePr/>
          <p:nvPr/>
        </p:nvGraphicFramePr>
        <p:xfrm>
          <a:off x="-22358" y="3818466"/>
          <a:ext cx="13049516" cy="5935531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3262378"/>
                <a:gridCol w="3262378"/>
                <a:gridCol w="3262378"/>
                <a:gridCol w="3262378"/>
              </a:tblGrid>
              <a:tr h="1483882"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IchigoJam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iPhone 11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パソコン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スパコン富岳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483882"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5000万回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1兆回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10兆回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100京回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483882">
                <a:tc>
                  <a:txBody>
                    <a:bodyPr/>
                    <a:lstStyle/>
                    <a:p>
                      <a:pPr defTabSz="914400"/>
                      <a:r>
                        <a:rPr sz="3400">
                          <a:solidFill>
                            <a:schemeClr val="accent5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  <a:sym typeface="ヒラギノ角ゴ ProN W6"/>
                        </a:rPr>
                        <a:t>IchigoJam
何台分？→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>
                          <a:solidFill>
                            <a:schemeClr val="accent5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  <a:sym typeface="ヒラギノ角ゴ ProN W6"/>
                        </a:rPr>
                        <a:t>2万台分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>
                          <a:solidFill>
                            <a:schemeClr val="accent5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  <a:sym typeface="ヒラギノ角ゴ ProN W6"/>
                        </a:rPr>
                        <a:t>20万台分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>
                          <a:solidFill>
                            <a:schemeClr val="accent5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  <a:sym typeface="ヒラギノ角ゴ ProN W6"/>
                        </a:rPr>
                        <a:t>200億台分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483882"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1500円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8万円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10万円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1100億円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  <p:sp>
        <p:nvSpPr>
          <p:cNvPr id="668" name="(C)Apple"/>
          <p:cNvSpPr txBox="1"/>
          <p:nvPr/>
        </p:nvSpPr>
        <p:spPr>
          <a:xfrm>
            <a:off x="4227152" y="3190341"/>
            <a:ext cx="1214629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(C)Apple</a:t>
            </a:r>
          </a:p>
        </p:txBody>
      </p:sp>
      <p:sp>
        <p:nvSpPr>
          <p:cNvPr id="669" name="(C)RIKEN"/>
          <p:cNvSpPr txBox="1"/>
          <p:nvPr/>
        </p:nvSpPr>
        <p:spPr>
          <a:xfrm>
            <a:off x="10666489" y="2886914"/>
            <a:ext cx="1274319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(C)RIKEN</a:t>
            </a:r>
          </a:p>
        </p:txBody>
      </p:sp>
      <p:sp>
        <p:nvSpPr>
          <p:cNvPr id="670" name="(C)IchigoJam"/>
          <p:cNvSpPr txBox="1"/>
          <p:nvPr/>
        </p:nvSpPr>
        <p:spPr>
          <a:xfrm>
            <a:off x="652882" y="2886914"/>
            <a:ext cx="1747521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(C)IchigoJam</a:t>
            </a:r>
          </a:p>
        </p:txBody>
      </p:sp>
      <p:pic>
        <p:nvPicPr>
          <p:cNvPr id="671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712464" y="170449"/>
            <a:ext cx="2362539" cy="2795671"/>
          </a:xfrm>
          <a:prstGeom prst="rect">
            <a:avLst/>
          </a:prstGeom>
          <a:ln w="12700">
            <a:miter lim="400000"/>
          </a:ln>
        </p:spPr>
      </p:pic>
      <p:pic>
        <p:nvPicPr>
          <p:cNvPr id="672" name="Image" descr="Image"/>
          <p:cNvPicPr>
            <a:picLocks noChangeAspect="1"/>
          </p:cNvPicPr>
          <p:nvPr/>
        </p:nvPicPr>
        <p:blipFill>
          <a:blip r:embed="rId5">
            <a:extLst/>
          </a:blip>
          <a:srcRect l="0" t="0" r="22672" b="0"/>
          <a:stretch>
            <a:fillRect/>
          </a:stretch>
        </p:blipFill>
        <p:spPr>
          <a:xfrm>
            <a:off x="9873509" y="713217"/>
            <a:ext cx="2860176" cy="204050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まって = WAIT"/>
          <p:cNvSpPr txBox="1"/>
          <p:nvPr>
            <p:ph type="title"/>
          </p:nvPr>
        </p:nvSpPr>
        <p:spPr>
          <a:xfrm>
            <a:off x="132159" y="2210494"/>
            <a:ext cx="12740481" cy="3060006"/>
          </a:xfrm>
          <a:prstGeom prst="rect">
            <a:avLst/>
          </a:prstGeom>
        </p:spPr>
        <p:txBody>
          <a:bodyPr/>
          <a:lstStyle/>
          <a:p>
            <a:pPr/>
            <a:r>
              <a:t>まって = WAIT</a:t>
            </a:r>
          </a:p>
        </p:txBody>
      </p:sp>
      <p:pic>
        <p:nvPicPr>
          <p:cNvPr id="67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WAIT180"/>
          <p:cNvSpPr txBox="1"/>
          <p:nvPr/>
        </p:nvSpPr>
        <p:spPr>
          <a:xfrm>
            <a:off x="3269191" y="3595158"/>
            <a:ext cx="12731751" cy="321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WAIT180</a:t>
            </a:r>
          </a:p>
          <a:p>
            <a: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grpSp>
        <p:nvGrpSpPr>
          <p:cNvPr id="681" name="Group"/>
          <p:cNvGrpSpPr/>
          <p:nvPr/>
        </p:nvGrpSpPr>
        <p:grpSpPr>
          <a:xfrm>
            <a:off x="7873070" y="3674371"/>
            <a:ext cx="464333" cy="482565"/>
            <a:chOff x="0" y="0"/>
            <a:chExt cx="464331" cy="482563"/>
          </a:xfrm>
        </p:grpSpPr>
        <p:sp>
          <p:nvSpPr>
            <p:cNvPr id="678" name="Rectangle"/>
            <p:cNvSpPr/>
            <p:nvPr/>
          </p:nvSpPr>
          <p:spPr>
            <a:xfrm>
              <a:off x="0" y="0"/>
              <a:ext cx="464332" cy="48256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79" name="Line"/>
            <p:cNvSpPr/>
            <p:nvPr/>
          </p:nvSpPr>
          <p:spPr>
            <a:xfrm flipH="1" flipV="1">
              <a:off x="66028" y="325875"/>
              <a:ext cx="28735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80" name="Line"/>
            <p:cNvSpPr/>
            <p:nvPr/>
          </p:nvSpPr>
          <p:spPr>
            <a:xfrm flipH="1">
              <a:off x="339558" y="130975"/>
              <a:ext cx="1519" cy="21328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682" name="まって"/>
          <p:cNvSpPr txBox="1"/>
          <p:nvPr/>
        </p:nvSpPr>
        <p:spPr>
          <a:xfrm>
            <a:off x="5302250" y="402167"/>
            <a:ext cx="2400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まって</a:t>
            </a:r>
          </a:p>
        </p:txBody>
      </p:sp>
      <p:sp>
        <p:nvSpPr>
          <p:cNvPr id="683" name="エンター、おしてから…"/>
          <p:cNvSpPr txBox="1"/>
          <p:nvPr/>
        </p:nvSpPr>
        <p:spPr>
          <a:xfrm>
            <a:off x="1262125" y="5650442"/>
            <a:ext cx="10480549" cy="200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エンター、おしてから</a:t>
            </a:r>
          </a:p>
          <a:p>
            <a: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OKとかえるまでなんびょう？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LED1:WAIT180:LED0"/>
          <p:cNvSpPr txBox="1"/>
          <p:nvPr/>
        </p:nvSpPr>
        <p:spPr>
          <a:xfrm>
            <a:off x="983191" y="3353858"/>
            <a:ext cx="12731751" cy="156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LED1:WAIT180:LED0</a:t>
            </a:r>
          </a:p>
        </p:txBody>
      </p:sp>
      <p:grpSp>
        <p:nvGrpSpPr>
          <p:cNvPr id="689" name="Group"/>
          <p:cNvGrpSpPr/>
          <p:nvPr/>
        </p:nvGrpSpPr>
        <p:grpSpPr>
          <a:xfrm>
            <a:off x="11920137" y="3436427"/>
            <a:ext cx="464333" cy="482564"/>
            <a:chOff x="0" y="0"/>
            <a:chExt cx="464331" cy="482563"/>
          </a:xfrm>
        </p:grpSpPr>
        <p:sp>
          <p:nvSpPr>
            <p:cNvPr id="686" name="Rectangle"/>
            <p:cNvSpPr/>
            <p:nvPr/>
          </p:nvSpPr>
          <p:spPr>
            <a:xfrm>
              <a:off x="0" y="0"/>
              <a:ext cx="464332" cy="48256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87" name="Line"/>
            <p:cNvSpPr/>
            <p:nvPr/>
          </p:nvSpPr>
          <p:spPr>
            <a:xfrm flipH="1" flipV="1">
              <a:off x="66028" y="325875"/>
              <a:ext cx="28735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88" name="Line"/>
            <p:cNvSpPr/>
            <p:nvPr/>
          </p:nvSpPr>
          <p:spPr>
            <a:xfrm flipH="1">
              <a:off x="339558" y="130975"/>
              <a:ext cx="1519" cy="21328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690" name="ひかって。３びょうまって。けして"/>
          <p:cNvSpPr txBox="1"/>
          <p:nvPr/>
        </p:nvSpPr>
        <p:spPr>
          <a:xfrm>
            <a:off x="213783" y="1975908"/>
            <a:ext cx="12306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ひかって。３びょうまって。けして</a:t>
            </a:r>
          </a:p>
        </p:txBody>
      </p:sp>
      <p:sp>
        <p:nvSpPr>
          <p:cNvPr id="691" name="Arrow"/>
          <p:cNvSpPr/>
          <p:nvPr/>
        </p:nvSpPr>
        <p:spPr>
          <a:xfrm rot="16200000">
            <a:off x="3493714" y="4297149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692" name="Arrow"/>
          <p:cNvSpPr/>
          <p:nvPr/>
        </p:nvSpPr>
        <p:spPr>
          <a:xfrm rot="16200000">
            <a:off x="8582180" y="4204016"/>
            <a:ext cx="714046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pic>
        <p:nvPicPr>
          <p:cNvPr id="693" name="Image" descr="Image"/>
          <p:cNvPicPr>
            <a:picLocks noChangeAspect="1"/>
          </p:cNvPicPr>
          <p:nvPr/>
        </p:nvPicPr>
        <p:blipFill>
          <a:blip r:embed="rId4">
            <a:extLst/>
          </a:blip>
          <a:srcRect l="0" t="0" r="1643" b="0"/>
          <a:stretch>
            <a:fillRect/>
          </a:stretch>
        </p:blipFill>
        <p:spPr>
          <a:xfrm>
            <a:off x="777733" y="7085997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694" name="Circle"/>
          <p:cNvSpPr/>
          <p:nvPr/>
        </p:nvSpPr>
        <p:spPr>
          <a:xfrm>
            <a:off x="4664766" y="8119460"/>
            <a:ext cx="698104" cy="698104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695" name=":"/>
          <p:cNvSpPr txBox="1"/>
          <p:nvPr/>
        </p:nvSpPr>
        <p:spPr>
          <a:xfrm>
            <a:off x="7733245" y="7202285"/>
            <a:ext cx="965399" cy="10033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:</a:t>
            </a:r>
          </a:p>
        </p:txBody>
      </p:sp>
      <p:sp>
        <p:nvSpPr>
          <p:cNvPr id="696" name=";"/>
          <p:cNvSpPr txBox="1"/>
          <p:nvPr/>
        </p:nvSpPr>
        <p:spPr>
          <a:xfrm>
            <a:off x="7733245" y="8420491"/>
            <a:ext cx="965399" cy="10033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;</a:t>
            </a:r>
          </a:p>
        </p:txBody>
      </p:sp>
      <p:sp>
        <p:nvSpPr>
          <p:cNvPr id="697" name="コロン"/>
          <p:cNvSpPr txBox="1"/>
          <p:nvPr/>
        </p:nvSpPr>
        <p:spPr>
          <a:xfrm>
            <a:off x="9940393" y="7192594"/>
            <a:ext cx="2337329" cy="1103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コロン</a:t>
            </a:r>
          </a:p>
        </p:txBody>
      </p:sp>
      <p:sp>
        <p:nvSpPr>
          <p:cNvPr id="698" name="セミコロン"/>
          <p:cNvSpPr txBox="1"/>
          <p:nvPr/>
        </p:nvSpPr>
        <p:spPr>
          <a:xfrm>
            <a:off x="9053879" y="8383978"/>
            <a:ext cx="2559779" cy="1103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 defTabSz="560831">
              <a:defRPr sz="3839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セミコロン</a:t>
            </a:r>
          </a:p>
        </p:txBody>
      </p:sp>
      <p:sp>
        <p:nvSpPr>
          <p:cNvPr id="699" name="Circle"/>
          <p:cNvSpPr/>
          <p:nvPr/>
        </p:nvSpPr>
        <p:spPr>
          <a:xfrm>
            <a:off x="9078416" y="7382731"/>
            <a:ext cx="698104" cy="698104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00" name="Shift+;"/>
          <p:cNvSpPr txBox="1"/>
          <p:nvPr/>
        </p:nvSpPr>
        <p:spPr>
          <a:xfrm>
            <a:off x="2703238" y="4864327"/>
            <a:ext cx="2337330" cy="1103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Shift+;</a:t>
            </a:r>
          </a:p>
        </p:txBody>
      </p:sp>
      <p:sp>
        <p:nvSpPr>
          <p:cNvPr id="701" name="Shift+;"/>
          <p:cNvSpPr txBox="1"/>
          <p:nvPr/>
        </p:nvSpPr>
        <p:spPr>
          <a:xfrm>
            <a:off x="7893305" y="4864327"/>
            <a:ext cx="2337329" cy="1103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Shift+;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LED1:WAIT180:LED0:WAIT60:LED1:WAIT60:LED0"/>
          <p:cNvSpPr txBox="1"/>
          <p:nvPr/>
        </p:nvSpPr>
        <p:spPr>
          <a:xfrm>
            <a:off x="305858" y="4495799"/>
            <a:ext cx="12731751" cy="137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50000"/>
              </a:lnSpc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LED1:WAIT180:LED0</a:t>
            </a:r>
            <a:r>
              <a:rPr>
                <a:solidFill>
                  <a:schemeClr val="accent5"/>
                </a:solidFill>
              </a:rPr>
              <a:t>:WAIT60:LED1:WAIT60:LED0</a:t>
            </a:r>
          </a:p>
        </p:txBody>
      </p:sp>
      <p:sp>
        <p:nvSpPr>
          <p:cNvPr id="704" name="2かい、ひかる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5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2かい、ひかる</a:t>
            </a:r>
          </a:p>
        </p:txBody>
      </p:sp>
      <p:sp>
        <p:nvSpPr>
          <p:cNvPr id="705" name="うしろにつづけてかいて、エンター…"/>
          <p:cNvSpPr txBox="1"/>
          <p:nvPr>
            <p:ph type="title"/>
          </p:nvPr>
        </p:nvSpPr>
        <p:spPr>
          <a:xfrm>
            <a:off x="132159" y="1130300"/>
            <a:ext cx="12740481" cy="2159000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defTabSz="449833">
              <a:defRPr sz="616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うしろにつづけてかいて、エンター</a:t>
            </a:r>
          </a:p>
          <a:p>
            <a:pPr defTabSz="449833">
              <a:defRPr sz="616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2かいてんめつ！</a:t>
            </a:r>
          </a:p>
        </p:txBody>
      </p:sp>
      <p:grpSp>
        <p:nvGrpSpPr>
          <p:cNvPr id="709" name="Group"/>
          <p:cNvGrpSpPr/>
          <p:nvPr/>
        </p:nvGrpSpPr>
        <p:grpSpPr>
          <a:xfrm>
            <a:off x="9118461" y="5174202"/>
            <a:ext cx="738322" cy="767313"/>
            <a:chOff x="0" y="0"/>
            <a:chExt cx="738321" cy="767311"/>
          </a:xfrm>
        </p:grpSpPr>
        <p:sp>
          <p:nvSpPr>
            <p:cNvPr id="706" name="Rectangle"/>
            <p:cNvSpPr/>
            <p:nvPr/>
          </p:nvSpPr>
          <p:spPr>
            <a:xfrm>
              <a:off x="0" y="0"/>
              <a:ext cx="738322" cy="767312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707" name="Line"/>
            <p:cNvSpPr/>
            <p:nvPr/>
          </p:nvSpPr>
          <p:spPr>
            <a:xfrm flipH="1" flipV="1">
              <a:off x="104990" y="518167"/>
              <a:ext cx="456919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708" name="Line"/>
            <p:cNvSpPr/>
            <p:nvPr/>
          </p:nvSpPr>
          <p:spPr>
            <a:xfrm flipH="1">
              <a:off x="539922" y="208261"/>
              <a:ext cx="2414" cy="339134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710" name="*じかんがあればためしてみよう"/>
          <p:cNvSpPr txBox="1"/>
          <p:nvPr/>
        </p:nvSpPr>
        <p:spPr>
          <a:xfrm>
            <a:off x="466592" y="8708297"/>
            <a:ext cx="5298282" cy="8929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 defTabSz="537463">
              <a:defRPr sz="276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*じかんがあればためしてみよう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10かいひからせるには？"/>
          <p:cNvSpPr txBox="1"/>
          <p:nvPr>
            <p:ph type="title"/>
          </p:nvPr>
        </p:nvSpPr>
        <p:spPr>
          <a:xfrm>
            <a:off x="132159" y="3111500"/>
            <a:ext cx="12740481" cy="2159000"/>
          </a:xfrm>
          <a:prstGeom prst="rect">
            <a:avLst/>
          </a:prstGeom>
        </p:spPr>
        <p:txBody>
          <a:bodyPr/>
          <a:lstStyle/>
          <a:p>
            <a:pPr/>
            <a:r>
              <a:t>10かいひからせるには？</a:t>
            </a:r>
          </a:p>
        </p:txBody>
      </p:sp>
      <p:pic>
        <p:nvPicPr>
          <p:cNvPr id="71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65680"/>
            <a:ext cx="13004800" cy="8293226"/>
          </a:xfrm>
          <a:prstGeom prst="rect">
            <a:avLst/>
          </a:prstGeom>
          <a:ln w="12700">
            <a:miter lim="400000"/>
          </a:ln>
        </p:spPr>
      </p:pic>
      <p:sp>
        <p:nvSpPr>
          <p:cNvPr id="278" name="鯖江市全12校、今年から総合の時間でプログラミング…"/>
          <p:cNvSpPr txBox="1"/>
          <p:nvPr/>
        </p:nvSpPr>
        <p:spPr>
          <a:xfrm>
            <a:off x="887069" y="8369300"/>
            <a:ext cx="11230662" cy="124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鯖江市全12校、今年から総合の時間でプログラミング</a:t>
            </a:r>
          </a:p>
          <a:p>
            <a:pPr/>
            <a:r>
              <a:t>with IchigoJam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LED1:WAIT10:LED0:WAIT10:LED1:WAIT10:LED0:WAIT10:LED1:WAIT10:LED0:WAIT10:LED1:WAIT10:LED0:WAIT10:LED1:WAIT10:LED0:WAIT10:LED1:WAIT10:LED0:WAIT10:LED1:WAIT10:LED0:WAIT10:LED1:WAIT10:LED0:WAIT10:LED1:WAIT10:LED0:WAIT10:LED1:WAIT10:LED0"/>
          <p:cNvSpPr txBox="1"/>
          <p:nvPr/>
        </p:nvSpPr>
        <p:spPr>
          <a:xfrm>
            <a:off x="288925" y="2286000"/>
            <a:ext cx="12731750" cy="518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LED1:WAIT10:LED0:WAIT10:LED1:WAIT10:LED0:WAIT10:LED1:WAIT10:LED0:WAIT10:LED1:WAIT10:LED0:WAIT10:LED1:WAIT10:LED0:WAIT10:LED1:WAIT10:LED0:WAIT10:LED1:WAIT10:LED0:WAIT10:LED1:WAIT10:LED0:WAIT10:LED1:WAIT10:LED0:WAIT10:LED1:WAIT10:LED0</a:t>
            </a:r>
          </a:p>
        </p:txBody>
      </p:sp>
      <p:sp>
        <p:nvSpPr>
          <p:cNvPr id="716" name="10回ひかる！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5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10回ひかる！</a:t>
            </a:r>
          </a:p>
        </p:txBody>
      </p:sp>
      <p:sp>
        <p:nvSpPr>
          <p:cNvPr id="717" name="*うたなくていいよ"/>
          <p:cNvSpPr txBox="1"/>
          <p:nvPr/>
        </p:nvSpPr>
        <p:spPr>
          <a:xfrm>
            <a:off x="407326" y="8720997"/>
            <a:ext cx="5298281" cy="8929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*うたなくていいよ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プログラム"/>
          <p:cNvSpPr txBox="1"/>
          <p:nvPr>
            <p:ph type="title"/>
          </p:nvPr>
        </p:nvSpPr>
        <p:spPr>
          <a:xfrm>
            <a:off x="132159" y="2210494"/>
            <a:ext cx="12740481" cy="3060006"/>
          </a:xfrm>
          <a:prstGeom prst="rect">
            <a:avLst/>
          </a:prstGeom>
        </p:spPr>
        <p:txBody>
          <a:bodyPr/>
          <a:lstStyle/>
          <a:p>
            <a:pPr/>
            <a:r>
              <a:t>プログラム</a:t>
            </a:r>
          </a:p>
        </p:txBody>
      </p:sp>
      <p:pic>
        <p:nvPicPr>
          <p:cNvPr id="72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1 LED1:WAIT10…"/>
          <p:cNvSpPr txBox="1"/>
          <p:nvPr/>
        </p:nvSpPr>
        <p:spPr>
          <a:xfrm>
            <a:off x="1931458" y="1350433"/>
            <a:ext cx="12731751" cy="403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 LED1:WAIT10</a:t>
            </a:r>
          </a:p>
          <a:p>
            <a: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2 LED0:WAIT10</a:t>
            </a:r>
          </a:p>
          <a:p>
            <a: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grpSp>
        <p:nvGrpSpPr>
          <p:cNvPr id="726" name="Group"/>
          <p:cNvGrpSpPr/>
          <p:nvPr/>
        </p:nvGrpSpPr>
        <p:grpSpPr>
          <a:xfrm>
            <a:off x="10320728" y="1477271"/>
            <a:ext cx="464332" cy="482564"/>
            <a:chOff x="0" y="0"/>
            <a:chExt cx="464331" cy="482563"/>
          </a:xfrm>
        </p:grpSpPr>
        <p:sp>
          <p:nvSpPr>
            <p:cNvPr id="723" name="Rectangle"/>
            <p:cNvSpPr/>
            <p:nvPr/>
          </p:nvSpPr>
          <p:spPr>
            <a:xfrm>
              <a:off x="0" y="0"/>
              <a:ext cx="464332" cy="48256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724" name="Line"/>
            <p:cNvSpPr/>
            <p:nvPr/>
          </p:nvSpPr>
          <p:spPr>
            <a:xfrm flipH="1" flipV="1">
              <a:off x="66028" y="325875"/>
              <a:ext cx="28735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725" name="Line"/>
            <p:cNvSpPr/>
            <p:nvPr/>
          </p:nvSpPr>
          <p:spPr>
            <a:xfrm flipH="1">
              <a:off x="339558" y="130975"/>
              <a:ext cx="1519" cy="21328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grpSp>
        <p:nvGrpSpPr>
          <p:cNvPr id="730" name="Group"/>
          <p:cNvGrpSpPr/>
          <p:nvPr/>
        </p:nvGrpSpPr>
        <p:grpSpPr>
          <a:xfrm>
            <a:off x="10320728" y="2281605"/>
            <a:ext cx="464332" cy="482564"/>
            <a:chOff x="0" y="0"/>
            <a:chExt cx="464331" cy="482563"/>
          </a:xfrm>
        </p:grpSpPr>
        <p:sp>
          <p:nvSpPr>
            <p:cNvPr id="727" name="Rectangle"/>
            <p:cNvSpPr/>
            <p:nvPr/>
          </p:nvSpPr>
          <p:spPr>
            <a:xfrm>
              <a:off x="0" y="0"/>
              <a:ext cx="464332" cy="48256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728" name="Line"/>
            <p:cNvSpPr/>
            <p:nvPr/>
          </p:nvSpPr>
          <p:spPr>
            <a:xfrm flipH="1" flipV="1">
              <a:off x="66028" y="325875"/>
              <a:ext cx="28735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729" name="Line"/>
            <p:cNvSpPr/>
            <p:nvPr/>
          </p:nvSpPr>
          <p:spPr>
            <a:xfrm flipH="1">
              <a:off x="339558" y="130975"/>
              <a:ext cx="1519" cy="21328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pic>
        <p:nvPicPr>
          <p:cNvPr id="731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732" name="Circle"/>
          <p:cNvSpPr/>
          <p:nvPr/>
        </p:nvSpPr>
        <p:spPr>
          <a:xfrm>
            <a:off x="1858066" y="8500533"/>
            <a:ext cx="1756239" cy="1756240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33" name="スペース"/>
          <p:cNvSpPr txBox="1"/>
          <p:nvPr/>
        </p:nvSpPr>
        <p:spPr>
          <a:xfrm>
            <a:off x="1695705" y="3469279"/>
            <a:ext cx="2337329" cy="1103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スペース</a:t>
            </a:r>
          </a:p>
        </p:txBody>
      </p:sp>
      <p:sp>
        <p:nvSpPr>
          <p:cNvPr id="734" name="Arrow"/>
          <p:cNvSpPr/>
          <p:nvPr/>
        </p:nvSpPr>
        <p:spPr>
          <a:xfrm rot="16200000">
            <a:off x="2507347" y="2933600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735" name="Shift+;"/>
          <p:cNvSpPr txBox="1"/>
          <p:nvPr/>
        </p:nvSpPr>
        <p:spPr>
          <a:xfrm>
            <a:off x="4904571" y="3426945"/>
            <a:ext cx="2337330" cy="1103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Shift+;</a:t>
            </a:r>
          </a:p>
        </p:txBody>
      </p:sp>
      <p:sp>
        <p:nvSpPr>
          <p:cNvPr id="736" name="Arrow"/>
          <p:cNvSpPr/>
          <p:nvPr/>
        </p:nvSpPr>
        <p:spPr>
          <a:xfrm rot="16200000">
            <a:off x="5716214" y="2891267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4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pic>
        <p:nvPicPr>
          <p:cNvPr id="737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6607033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738" name="Circle"/>
          <p:cNvSpPr/>
          <p:nvPr/>
        </p:nvSpPr>
        <p:spPr>
          <a:xfrm>
            <a:off x="6777199" y="8432800"/>
            <a:ext cx="977273" cy="977273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39" name="Circle"/>
          <p:cNvSpPr/>
          <p:nvPr/>
        </p:nvSpPr>
        <p:spPr>
          <a:xfrm>
            <a:off x="10494066" y="8187193"/>
            <a:ext cx="698104" cy="698104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40" name=":"/>
          <p:cNvSpPr txBox="1"/>
          <p:nvPr/>
        </p:nvSpPr>
        <p:spPr>
          <a:xfrm>
            <a:off x="9044937" y="4780818"/>
            <a:ext cx="965399" cy="10033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:</a:t>
            </a:r>
          </a:p>
        </p:txBody>
      </p:sp>
      <p:sp>
        <p:nvSpPr>
          <p:cNvPr id="741" name=";"/>
          <p:cNvSpPr txBox="1"/>
          <p:nvPr/>
        </p:nvSpPr>
        <p:spPr>
          <a:xfrm>
            <a:off x="9044937" y="5999024"/>
            <a:ext cx="965399" cy="10033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;</a:t>
            </a:r>
          </a:p>
        </p:txBody>
      </p:sp>
      <p:sp>
        <p:nvSpPr>
          <p:cNvPr id="742" name="コロン"/>
          <p:cNvSpPr txBox="1"/>
          <p:nvPr/>
        </p:nvSpPr>
        <p:spPr>
          <a:xfrm>
            <a:off x="11252085" y="4771127"/>
            <a:ext cx="2337329" cy="1103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コロン</a:t>
            </a:r>
          </a:p>
        </p:txBody>
      </p:sp>
      <p:sp>
        <p:nvSpPr>
          <p:cNvPr id="743" name="セミコロン"/>
          <p:cNvSpPr txBox="1"/>
          <p:nvPr/>
        </p:nvSpPr>
        <p:spPr>
          <a:xfrm>
            <a:off x="10365571" y="5962512"/>
            <a:ext cx="2559779" cy="1103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 defTabSz="560831">
              <a:defRPr sz="3839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セミコロン</a:t>
            </a:r>
          </a:p>
        </p:txBody>
      </p:sp>
      <p:sp>
        <p:nvSpPr>
          <p:cNvPr id="744" name="Circle"/>
          <p:cNvSpPr/>
          <p:nvPr/>
        </p:nvSpPr>
        <p:spPr>
          <a:xfrm>
            <a:off x="10390108" y="4961264"/>
            <a:ext cx="698104" cy="698104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CLS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CLS</a:t>
            </a:r>
          </a:p>
        </p:txBody>
      </p:sp>
      <p:pic>
        <p:nvPicPr>
          <p:cNvPr id="74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748" name="F1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F1</a:t>
            </a:r>
          </a:p>
        </p:txBody>
      </p:sp>
      <p:sp>
        <p:nvSpPr>
          <p:cNvPr id="749" name="がめんをきれいに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algn="l"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がめんをきれいに</a:t>
            </a:r>
          </a:p>
        </p:txBody>
      </p:sp>
      <p:pic>
        <p:nvPicPr>
          <p:cNvPr id="750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751" name="Circle"/>
          <p:cNvSpPr/>
          <p:nvPr/>
        </p:nvSpPr>
        <p:spPr>
          <a:xfrm>
            <a:off x="3061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52" name="F1"/>
          <p:cNvSpPr txBox="1"/>
          <p:nvPr/>
        </p:nvSpPr>
        <p:spPr>
          <a:xfrm>
            <a:off x="4378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F1</a:t>
            </a:r>
          </a:p>
        </p:txBody>
      </p:sp>
      <p:grpSp>
        <p:nvGrpSpPr>
          <p:cNvPr id="756" name="Group"/>
          <p:cNvGrpSpPr/>
          <p:nvPr/>
        </p:nvGrpSpPr>
        <p:grpSpPr>
          <a:xfrm>
            <a:off x="2920861" y="4413454"/>
            <a:ext cx="891680" cy="926692"/>
            <a:chOff x="0" y="0"/>
            <a:chExt cx="891678" cy="926690"/>
          </a:xfrm>
        </p:grpSpPr>
        <p:sp>
          <p:nvSpPr>
            <p:cNvPr id="753" name="Rectangle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754" name="Line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755" name="Line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LIST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LIST</a:t>
            </a:r>
          </a:p>
        </p:txBody>
      </p:sp>
      <p:pic>
        <p:nvPicPr>
          <p:cNvPr id="75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760" name="おぼえてるよ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おぼえてるよ</a:t>
            </a:r>
          </a:p>
        </p:txBody>
      </p:sp>
      <p:sp>
        <p:nvSpPr>
          <p:cNvPr id="761" name="リスト（プログラムみせて）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519937">
              <a:defRPr sz="44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リスト（プログラムみせて）</a:t>
            </a:r>
          </a:p>
        </p:txBody>
      </p:sp>
      <p:pic>
        <p:nvPicPr>
          <p:cNvPr id="762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763" name="Circle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64" name="F4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F4</a:t>
            </a:r>
          </a:p>
        </p:txBody>
      </p:sp>
      <p:grpSp>
        <p:nvGrpSpPr>
          <p:cNvPr id="768" name="Group"/>
          <p:cNvGrpSpPr/>
          <p:nvPr/>
        </p:nvGrpSpPr>
        <p:grpSpPr>
          <a:xfrm>
            <a:off x="3555861" y="4400754"/>
            <a:ext cx="891680" cy="926692"/>
            <a:chOff x="0" y="0"/>
            <a:chExt cx="891678" cy="926690"/>
          </a:xfrm>
        </p:grpSpPr>
        <p:sp>
          <p:nvSpPr>
            <p:cNvPr id="765" name="Rectangle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766" name="Line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767" name="Line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RUN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RUN</a:t>
            </a:r>
          </a:p>
        </p:txBody>
      </p:sp>
      <p:pic>
        <p:nvPicPr>
          <p:cNvPr id="77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772" name="F5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F5</a:t>
            </a:r>
          </a:p>
        </p:txBody>
      </p:sp>
      <p:sp>
        <p:nvSpPr>
          <p:cNvPr id="773" name="ラン（はしれ！／うごかす）"/>
          <p:cNvSpPr txBox="1"/>
          <p:nvPr>
            <p:ph type="title"/>
          </p:nvPr>
        </p:nvSpPr>
        <p:spPr>
          <a:xfrm>
            <a:off x="293951" y="2611966"/>
            <a:ext cx="6927189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479044">
              <a:defRPr sz="41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ラン（はしれ！／うごかす）</a:t>
            </a:r>
          </a:p>
        </p:txBody>
      </p:sp>
      <p:pic>
        <p:nvPicPr>
          <p:cNvPr id="774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775" name="Circle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76" name="F5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F5</a:t>
            </a:r>
          </a:p>
        </p:txBody>
      </p:sp>
      <p:grpSp>
        <p:nvGrpSpPr>
          <p:cNvPr id="780" name="Group"/>
          <p:cNvGrpSpPr/>
          <p:nvPr/>
        </p:nvGrpSpPr>
        <p:grpSpPr>
          <a:xfrm>
            <a:off x="2831961" y="4388054"/>
            <a:ext cx="891680" cy="926692"/>
            <a:chOff x="0" y="0"/>
            <a:chExt cx="891678" cy="926690"/>
          </a:xfrm>
        </p:grpSpPr>
        <p:sp>
          <p:nvSpPr>
            <p:cNvPr id="777" name="Rectangle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778" name="Line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779" name="Line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1000回やって？"/>
          <p:cNvSpPr txBox="1"/>
          <p:nvPr>
            <p:ph type="title"/>
          </p:nvPr>
        </p:nvSpPr>
        <p:spPr>
          <a:xfrm>
            <a:off x="132159" y="2210494"/>
            <a:ext cx="12740481" cy="3060006"/>
          </a:xfrm>
          <a:prstGeom prst="rect">
            <a:avLst/>
          </a:prstGeom>
        </p:spPr>
        <p:txBody>
          <a:bodyPr/>
          <a:lstStyle/>
          <a:p>
            <a:pPr/>
            <a:r>
              <a:t>1000回やって？</a:t>
            </a:r>
          </a:p>
        </p:txBody>
      </p:sp>
      <p:pic>
        <p:nvPicPr>
          <p:cNvPr id="78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3 GOTO1"/>
          <p:cNvSpPr txBox="1"/>
          <p:nvPr/>
        </p:nvSpPr>
        <p:spPr>
          <a:xfrm>
            <a:off x="1711325" y="3883552"/>
            <a:ext cx="12731750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3 GOTO1</a:t>
            </a:r>
          </a:p>
        </p:txBody>
      </p:sp>
      <p:sp>
        <p:nvSpPr>
          <p:cNvPr id="786" name="いつまで？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5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いつまで？</a:t>
            </a:r>
          </a:p>
        </p:txBody>
      </p:sp>
      <p:sp>
        <p:nvSpPr>
          <p:cNvPr id="787" name="くりかえし"/>
          <p:cNvSpPr txBox="1"/>
          <p:nvPr>
            <p:ph type="title"/>
          </p:nvPr>
        </p:nvSpPr>
        <p:spPr>
          <a:xfrm>
            <a:off x="457617" y="608277"/>
            <a:ext cx="11847513" cy="1729846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8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くりかえし</a:t>
            </a:r>
          </a:p>
        </p:txBody>
      </p:sp>
      <p:pic>
        <p:nvPicPr>
          <p:cNvPr id="788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789" name="Circle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90" name="F5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F5</a:t>
            </a:r>
          </a:p>
        </p:txBody>
      </p:sp>
      <p:grpSp>
        <p:nvGrpSpPr>
          <p:cNvPr id="794" name="Group"/>
          <p:cNvGrpSpPr/>
          <p:nvPr/>
        </p:nvGrpSpPr>
        <p:grpSpPr>
          <a:xfrm>
            <a:off x="6270234" y="4010570"/>
            <a:ext cx="464332" cy="482564"/>
            <a:chOff x="0" y="0"/>
            <a:chExt cx="464331" cy="482563"/>
          </a:xfrm>
        </p:grpSpPr>
        <p:sp>
          <p:nvSpPr>
            <p:cNvPr id="791" name="Rectangle"/>
            <p:cNvSpPr/>
            <p:nvPr/>
          </p:nvSpPr>
          <p:spPr>
            <a:xfrm>
              <a:off x="0" y="0"/>
              <a:ext cx="464332" cy="48256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792" name="Line"/>
            <p:cNvSpPr/>
            <p:nvPr/>
          </p:nvSpPr>
          <p:spPr>
            <a:xfrm flipH="1" flipV="1">
              <a:off x="66028" y="325875"/>
              <a:ext cx="28735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793" name="Line"/>
            <p:cNvSpPr/>
            <p:nvPr/>
          </p:nvSpPr>
          <p:spPr>
            <a:xfrm flipH="1">
              <a:off x="339558" y="130975"/>
              <a:ext cx="1519" cy="21328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エルチカゲーム…"/>
          <p:cNvSpPr txBox="1"/>
          <p:nvPr>
            <p:ph type="title"/>
          </p:nvPr>
        </p:nvSpPr>
        <p:spPr>
          <a:xfrm>
            <a:off x="132159" y="2210494"/>
            <a:ext cx="12740481" cy="3060006"/>
          </a:xfrm>
          <a:prstGeom prst="rect">
            <a:avLst/>
          </a:prstGeom>
        </p:spPr>
        <p:txBody>
          <a:bodyPr/>
          <a:lstStyle/>
          <a:p>
            <a:pPr defTabSz="554990">
              <a:defRPr sz="7600"/>
            </a:pPr>
            <a:r>
              <a:t>エルチカゲーム</a:t>
            </a:r>
          </a:p>
          <a:p>
            <a:pPr defTabSz="554990">
              <a:defRPr sz="7600"/>
            </a:pPr>
            <a:r>
              <a:t>とめてひかってたら、かち！</a:t>
            </a:r>
          </a:p>
        </p:txBody>
      </p:sp>
      <p:pic>
        <p:nvPicPr>
          <p:cNvPr id="79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[ESC]キー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[ESC]キー</a:t>
            </a:r>
          </a:p>
        </p:txBody>
      </p:sp>
      <p:pic>
        <p:nvPicPr>
          <p:cNvPr id="80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801" name="とまって！エスケープキー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algn="l" defTabSz="566674">
              <a:defRPr sz="48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とまって！エスケープキー</a:t>
            </a:r>
          </a:p>
        </p:txBody>
      </p:sp>
      <p:pic>
        <p:nvPicPr>
          <p:cNvPr id="802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551" b="0"/>
          <a:stretch>
            <a:fillRect/>
          </a:stretch>
        </p:blipFill>
        <p:spPr>
          <a:xfrm>
            <a:off x="1885087" y="6012607"/>
            <a:ext cx="8824654" cy="3711360"/>
          </a:xfrm>
          <a:prstGeom prst="rect">
            <a:avLst/>
          </a:prstGeom>
          <a:ln w="12700">
            <a:miter lim="400000"/>
          </a:ln>
        </p:spPr>
      </p:pic>
      <p:sp>
        <p:nvSpPr>
          <p:cNvPr id="803" name="Circle"/>
          <p:cNvSpPr/>
          <p:nvPr/>
        </p:nvSpPr>
        <p:spPr>
          <a:xfrm>
            <a:off x="2015066" y="5973564"/>
            <a:ext cx="1028371" cy="1028370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PCN プログラミング クラブ ネットワーク…"/>
          <p:cNvSpPr txBox="1"/>
          <p:nvPr/>
        </p:nvSpPr>
        <p:spPr>
          <a:xfrm>
            <a:off x="1327010" y="8019417"/>
            <a:ext cx="10350780" cy="1435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r>
              <a:t>PCN プログラミング クラブ ネットワーク</a:t>
            </a:r>
          </a:p>
          <a:p>
            <a:pPr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r>
              <a:t>70拠点（国内外）</a:t>
            </a:r>
          </a:p>
        </p:txBody>
      </p:sp>
      <p:pic>
        <p:nvPicPr>
          <p:cNvPr id="28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64870" y="108036"/>
            <a:ext cx="9475060" cy="790205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LIST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LIST</a:t>
            </a:r>
          </a:p>
        </p:txBody>
      </p:sp>
      <p:pic>
        <p:nvPicPr>
          <p:cNvPr id="80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807" name="おぼえてるよ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おぼえてるよ</a:t>
            </a:r>
          </a:p>
        </p:txBody>
      </p:sp>
      <p:sp>
        <p:nvSpPr>
          <p:cNvPr id="808" name="リスト（プログラムみせて）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519937">
              <a:defRPr sz="44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リスト（プログラムみせて）</a:t>
            </a:r>
          </a:p>
        </p:txBody>
      </p:sp>
      <p:pic>
        <p:nvPicPr>
          <p:cNvPr id="809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810" name="Circle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11" name="F4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F4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1 LED1:WAIT10…"/>
          <p:cNvSpPr txBox="1"/>
          <p:nvPr/>
        </p:nvSpPr>
        <p:spPr>
          <a:xfrm>
            <a:off x="1762125" y="3036225"/>
            <a:ext cx="12731750" cy="238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 LED1:WAIT10</a:t>
            </a:r>
          </a:p>
          <a:p>
            <a: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2 LED0:WAIT</a:t>
            </a:r>
            <a:r>
              <a:rPr>
                <a:solidFill>
                  <a:schemeClr val="accent5"/>
                </a:solidFill>
              </a:rPr>
              <a:t>30</a:t>
            </a:r>
          </a:p>
          <a:p>
            <a: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 GOTO1</a:t>
            </a:r>
          </a:p>
        </p:txBody>
      </p:sp>
      <p:sp>
        <p:nvSpPr>
          <p:cNvPr id="814" name="じゆうじざい？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5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じゆうじざい？</a:t>
            </a:r>
          </a:p>
        </p:txBody>
      </p:sp>
      <p:sp>
        <p:nvSpPr>
          <p:cNvPr id="815" name="カーソルキーとバックスペースでかいぞう…"/>
          <p:cNvSpPr txBox="1"/>
          <p:nvPr>
            <p:ph type="title"/>
          </p:nvPr>
        </p:nvSpPr>
        <p:spPr>
          <a:xfrm>
            <a:off x="565943" y="369891"/>
            <a:ext cx="11847514" cy="1729846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defTabSz="327152">
              <a:defRPr sz="448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カーソルキーとバックスペースでかいぞう</a:t>
            </a:r>
          </a:p>
          <a:p>
            <a:pPr defTabSz="327152">
              <a:defRPr sz="448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かえたぎょうで「</a:t>
            </a:r>
            <a:r>
              <a:rPr>
                <a:solidFill>
                  <a:schemeClr val="accent5"/>
                </a:solidFill>
              </a:rPr>
              <a:t>エンター</a:t>
            </a:r>
            <a:r>
              <a:t>」をおして「</a:t>
            </a:r>
            <a:r>
              <a:rPr>
                <a:solidFill>
                  <a:schemeClr val="accent5"/>
                </a:solidFill>
              </a:rPr>
              <a:t>F5</a:t>
            </a:r>
            <a:r>
              <a:t>」</a:t>
            </a:r>
          </a:p>
        </p:txBody>
      </p:sp>
      <p:pic>
        <p:nvPicPr>
          <p:cNvPr id="816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817" name="Circle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18" name="F5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F5</a:t>
            </a:r>
          </a:p>
        </p:txBody>
      </p:sp>
      <p:sp>
        <p:nvSpPr>
          <p:cNvPr id="819" name="カーソルキー"/>
          <p:cNvSpPr txBox="1"/>
          <p:nvPr/>
        </p:nvSpPr>
        <p:spPr>
          <a:xfrm>
            <a:off x="4451085" y="6360315"/>
            <a:ext cx="2564937" cy="6591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 defTabSz="467359">
              <a:defRPr sz="32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カーソルキー</a:t>
            </a:r>
          </a:p>
        </p:txBody>
      </p:sp>
      <p:sp>
        <p:nvSpPr>
          <p:cNvPr id="820" name="Circle"/>
          <p:cNvSpPr/>
          <p:nvPr/>
        </p:nvSpPr>
        <p:spPr>
          <a:xfrm>
            <a:off x="4755353" y="8573426"/>
            <a:ext cx="1244866" cy="1244866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grpSp>
        <p:nvGrpSpPr>
          <p:cNvPr id="824" name="Group"/>
          <p:cNvGrpSpPr/>
          <p:nvPr/>
        </p:nvGrpSpPr>
        <p:grpSpPr>
          <a:xfrm>
            <a:off x="10240295" y="3753980"/>
            <a:ext cx="891680" cy="926691"/>
            <a:chOff x="0" y="0"/>
            <a:chExt cx="891678" cy="926690"/>
          </a:xfrm>
        </p:grpSpPr>
        <p:sp>
          <p:nvSpPr>
            <p:cNvPr id="821" name="Rectangle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822" name="Line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823" name="Line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[ESC]キー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[ESC]キー</a:t>
            </a:r>
          </a:p>
        </p:txBody>
      </p:sp>
      <p:pic>
        <p:nvPicPr>
          <p:cNvPr id="82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828" name="とまって！エスケープキー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algn="l" defTabSz="566674">
              <a:defRPr sz="48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とまって！エスケープキー</a:t>
            </a:r>
          </a:p>
        </p:txBody>
      </p:sp>
      <p:pic>
        <p:nvPicPr>
          <p:cNvPr id="829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551" b="0"/>
          <a:stretch>
            <a:fillRect/>
          </a:stretch>
        </p:blipFill>
        <p:spPr>
          <a:xfrm>
            <a:off x="1885087" y="6012607"/>
            <a:ext cx="8824654" cy="3711360"/>
          </a:xfrm>
          <a:prstGeom prst="rect">
            <a:avLst/>
          </a:prstGeom>
          <a:ln w="12700">
            <a:miter lim="400000"/>
          </a:ln>
        </p:spPr>
      </p:pic>
      <p:sp>
        <p:nvSpPr>
          <p:cNvPr id="830" name="Circle"/>
          <p:cNvSpPr/>
          <p:nvPr/>
        </p:nvSpPr>
        <p:spPr>
          <a:xfrm>
            <a:off x="2015066" y="5973564"/>
            <a:ext cx="1028371" cy="1028370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SAVE0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SAVE0</a:t>
            </a:r>
          </a:p>
        </p:txBody>
      </p:sp>
      <p:pic>
        <p:nvPicPr>
          <p:cNvPr id="83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834" name="F3、0、エンター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F3、0、エンター</a:t>
            </a:r>
          </a:p>
        </p:txBody>
      </p:sp>
      <p:sp>
        <p:nvSpPr>
          <p:cNvPr id="835" name="ほぞん（プログラムかきこみ）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484886">
              <a:defRPr sz="41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ほぞん（プログラムかきこみ）</a:t>
            </a:r>
          </a:p>
        </p:txBody>
      </p:sp>
      <p:pic>
        <p:nvPicPr>
          <p:cNvPr id="836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837" name="Circle"/>
          <p:cNvSpPr/>
          <p:nvPr/>
        </p:nvSpPr>
        <p:spPr>
          <a:xfrm>
            <a:off x="9792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38" name="F3"/>
          <p:cNvSpPr txBox="1"/>
          <p:nvPr/>
        </p:nvSpPr>
        <p:spPr>
          <a:xfrm>
            <a:off x="11109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F3</a:t>
            </a:r>
          </a:p>
        </p:txBody>
      </p:sp>
      <p:grpSp>
        <p:nvGrpSpPr>
          <p:cNvPr id="842" name="Group"/>
          <p:cNvGrpSpPr/>
          <p:nvPr/>
        </p:nvGrpSpPr>
        <p:grpSpPr>
          <a:xfrm>
            <a:off x="4415228" y="4413454"/>
            <a:ext cx="891680" cy="926692"/>
            <a:chOff x="0" y="0"/>
            <a:chExt cx="891678" cy="926690"/>
          </a:xfrm>
        </p:grpSpPr>
        <p:sp>
          <p:nvSpPr>
            <p:cNvPr id="839" name="Rectangle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840" name="Line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841" name="Line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FILES"/>
          <p:cNvSpPr txBox="1"/>
          <p:nvPr/>
        </p:nvSpPr>
        <p:spPr>
          <a:xfrm>
            <a:off x="390525" y="2745316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FILES</a:t>
            </a:r>
          </a:p>
        </p:txBody>
      </p:sp>
      <p:pic>
        <p:nvPicPr>
          <p:cNvPr id="84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846" name="F9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F9</a:t>
            </a:r>
          </a:p>
        </p:txBody>
      </p:sp>
      <p:sp>
        <p:nvSpPr>
          <p:cNvPr id="847" name="かくにん"/>
          <p:cNvSpPr txBox="1"/>
          <p:nvPr>
            <p:ph type="title"/>
          </p:nvPr>
        </p:nvSpPr>
        <p:spPr>
          <a:xfrm>
            <a:off x="344751" y="1061082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algn="l"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かくにん</a:t>
            </a:r>
          </a:p>
        </p:txBody>
      </p:sp>
      <p:pic>
        <p:nvPicPr>
          <p:cNvPr id="848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849" name="Circle"/>
          <p:cNvSpPr/>
          <p:nvPr/>
        </p:nvSpPr>
        <p:spPr>
          <a:xfrm>
            <a:off x="3400686" y="70001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50" name="F9"/>
          <p:cNvSpPr txBox="1"/>
          <p:nvPr/>
        </p:nvSpPr>
        <p:spPr>
          <a:xfrm>
            <a:off x="3532451" y="6114781"/>
            <a:ext cx="1002243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F9</a:t>
            </a:r>
          </a:p>
        </p:txBody>
      </p:sp>
      <p:grpSp>
        <p:nvGrpSpPr>
          <p:cNvPr id="854" name="Group"/>
          <p:cNvGrpSpPr/>
          <p:nvPr/>
        </p:nvGrpSpPr>
        <p:grpSpPr>
          <a:xfrm>
            <a:off x="4415228" y="2720121"/>
            <a:ext cx="891680" cy="926691"/>
            <a:chOff x="0" y="0"/>
            <a:chExt cx="891678" cy="926690"/>
          </a:xfrm>
        </p:grpSpPr>
        <p:sp>
          <p:nvSpPr>
            <p:cNvPr id="851" name="Rectangle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852" name="Line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853" name="Line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855" name="0 LED1:WAIT10"/>
          <p:cNvSpPr txBox="1"/>
          <p:nvPr/>
        </p:nvSpPr>
        <p:spPr>
          <a:xfrm>
            <a:off x="344751" y="4328281"/>
            <a:ext cx="7514697" cy="7838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0 LED1:WAIT10</a:t>
            </a:r>
          </a:p>
        </p:txBody>
      </p:sp>
      <p:sp>
        <p:nvSpPr>
          <p:cNvPr id="856" name="と、でてくるかチェック！"/>
          <p:cNvSpPr txBox="1"/>
          <p:nvPr/>
        </p:nvSpPr>
        <p:spPr>
          <a:xfrm>
            <a:off x="344751" y="5026815"/>
            <a:ext cx="4734124" cy="6591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 defTabSz="438150"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と、でてくるかチェック！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8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10353" r="0" b="0"/>
          <a:stretch>
            <a:fillRect/>
          </a:stretch>
        </p:blipFill>
        <p:spPr>
          <a:xfrm rot="16200000">
            <a:off x="8840455" y="2374369"/>
            <a:ext cx="2143153" cy="307149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865" name="Group"/>
          <p:cNvGrpSpPr/>
          <p:nvPr/>
        </p:nvGrpSpPr>
        <p:grpSpPr>
          <a:xfrm>
            <a:off x="-4757553" y="835080"/>
            <a:ext cx="15162218" cy="10552903"/>
            <a:chOff x="0" y="0"/>
            <a:chExt cx="15162217" cy="10552902"/>
          </a:xfrm>
        </p:grpSpPr>
        <p:grpSp>
          <p:nvGrpSpPr>
            <p:cNvPr id="863" name="Group"/>
            <p:cNvGrpSpPr/>
            <p:nvPr/>
          </p:nvGrpSpPr>
          <p:grpSpPr>
            <a:xfrm>
              <a:off x="0" y="0"/>
              <a:ext cx="15162218" cy="10552903"/>
              <a:chOff x="0" y="0"/>
              <a:chExt cx="15162217" cy="10552902"/>
            </a:xfrm>
          </p:grpSpPr>
          <p:pic>
            <p:nvPicPr>
              <p:cNvPr id="859" name="Image" descr="Image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0" y="0"/>
                <a:ext cx="15162218" cy="1055290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860" name="Image" descr="Image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rcRect l="0" t="0" r="0" b="0"/>
              <a:stretch>
                <a:fillRect/>
              </a:stretch>
            </p:blipFill>
            <p:spPr>
              <a:xfrm>
                <a:off x="10722319" y="1476319"/>
                <a:ext cx="330201" cy="45720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861" name="Image" descr="Image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rcRect l="0" t="0" r="0" b="0"/>
              <a:stretch>
                <a:fillRect/>
              </a:stretch>
            </p:blipFill>
            <p:spPr>
              <a:xfrm>
                <a:off x="10969215" y="1476319"/>
                <a:ext cx="330201" cy="45720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862" name="Image" descr="Image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10854915" y="1931402"/>
                <a:ext cx="203201" cy="19050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864" name="Rectangle"/>
            <p:cNvSpPr/>
            <p:nvPr/>
          </p:nvSpPr>
          <p:spPr>
            <a:xfrm>
              <a:off x="4580744" y="1527119"/>
              <a:ext cx="4333943" cy="2486084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866" name="Rectangle"/>
          <p:cNvSpPr/>
          <p:nvPr/>
        </p:nvSpPr>
        <p:spPr>
          <a:xfrm>
            <a:off x="-176808" y="2362200"/>
            <a:ext cx="4333942" cy="2486084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867" name="Arrow"/>
          <p:cNvSpPr/>
          <p:nvPr/>
        </p:nvSpPr>
        <p:spPr>
          <a:xfrm>
            <a:off x="9495366" y="5077238"/>
            <a:ext cx="1097725" cy="1097724"/>
          </a:xfrm>
          <a:prstGeom prst="rightArrow">
            <a:avLst>
              <a:gd name="adj1" fmla="val 32000"/>
              <a:gd name="adj2" fmla="val 64000"/>
            </a:avLst>
          </a:prstGeom>
          <a:blipFill>
            <a:blip r:embed="rId6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868" name="ぬく"/>
          <p:cNvSpPr txBox="1"/>
          <p:nvPr/>
        </p:nvSpPr>
        <p:spPr>
          <a:xfrm>
            <a:off x="9529877" y="6371433"/>
            <a:ext cx="1028701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ぬく</a:t>
            </a:r>
          </a:p>
        </p:txBody>
      </p:sp>
      <p:sp>
        <p:nvSpPr>
          <p:cNvPr id="869" name="ONのままでOK"/>
          <p:cNvSpPr txBox="1"/>
          <p:nvPr/>
        </p:nvSpPr>
        <p:spPr>
          <a:xfrm>
            <a:off x="5405299" y="588699"/>
            <a:ext cx="3435859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ONのままでOK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99062" y="3421010"/>
            <a:ext cx="7806676" cy="6245341"/>
          </a:xfrm>
          <a:prstGeom prst="rect">
            <a:avLst/>
          </a:prstGeom>
          <a:ln w="12700">
            <a:miter lim="400000"/>
          </a:ln>
        </p:spPr>
      </p:pic>
      <p:sp>
        <p:nvSpPr>
          <p:cNvPr id="872" name="カムロボにでんちをいれて…"/>
          <p:cNvSpPr txBox="1"/>
          <p:nvPr/>
        </p:nvSpPr>
        <p:spPr>
          <a:xfrm>
            <a:off x="1873250" y="224768"/>
            <a:ext cx="9258301" cy="200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カムロボにでんちをいれて</a:t>
            </a:r>
          </a:p>
          <a:p>
            <a:pPr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スイッチオン</a:t>
            </a:r>
          </a:p>
        </p:txBody>
      </p:sp>
      <p:sp>
        <p:nvSpPr>
          <p:cNvPr id="873" name="Arrow"/>
          <p:cNvSpPr/>
          <p:nvPr/>
        </p:nvSpPr>
        <p:spPr>
          <a:xfrm rot="5400000">
            <a:off x="6384428" y="2432554"/>
            <a:ext cx="1097724" cy="1097724"/>
          </a:xfrm>
          <a:prstGeom prst="rightArrow">
            <a:avLst>
              <a:gd name="adj1" fmla="val 32000"/>
              <a:gd name="adj2" fmla="val 64000"/>
            </a:avLst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8" name="Group"/>
          <p:cNvGrpSpPr/>
          <p:nvPr/>
        </p:nvGrpSpPr>
        <p:grpSpPr>
          <a:xfrm>
            <a:off x="1035026" y="1130097"/>
            <a:ext cx="4221481" cy="6050084"/>
            <a:chOff x="0" y="0"/>
            <a:chExt cx="4221479" cy="6050082"/>
          </a:xfrm>
        </p:grpSpPr>
        <p:pic>
          <p:nvPicPr>
            <p:cNvPr id="875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10353" r="0" b="0"/>
            <a:stretch>
              <a:fillRect/>
            </a:stretch>
          </p:blipFill>
          <p:spPr>
            <a:xfrm>
              <a:off x="-1" y="0"/>
              <a:ext cx="4221481" cy="605008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876" name="Rectangle"/>
            <p:cNvSpPr/>
            <p:nvPr/>
          </p:nvSpPr>
          <p:spPr>
            <a:xfrm>
              <a:off x="484869" y="1530309"/>
              <a:ext cx="300681" cy="4388370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77" name="Rectangle"/>
            <p:cNvSpPr/>
            <p:nvPr/>
          </p:nvSpPr>
          <p:spPr>
            <a:xfrm>
              <a:off x="3421539" y="1530309"/>
              <a:ext cx="300681" cy="4388370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879" name="ボタンをおしながら、さしこむ"/>
          <p:cNvSpPr txBox="1"/>
          <p:nvPr/>
        </p:nvSpPr>
        <p:spPr>
          <a:xfrm>
            <a:off x="1440692" y="8595315"/>
            <a:ext cx="9004301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ボタンをおしながら、さしこむ</a:t>
            </a:r>
          </a:p>
        </p:txBody>
      </p:sp>
      <p:sp>
        <p:nvSpPr>
          <p:cNvPr id="880" name="Arrow"/>
          <p:cNvSpPr/>
          <p:nvPr/>
        </p:nvSpPr>
        <p:spPr>
          <a:xfrm rot="16200000">
            <a:off x="3293614" y="7101298"/>
            <a:ext cx="1254121" cy="1191930"/>
          </a:xfrm>
          <a:prstGeom prst="rightArrow">
            <a:avLst>
              <a:gd name="adj1" fmla="val 32000"/>
              <a:gd name="adj2" fmla="val 67339"/>
            </a:avLst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pic>
        <p:nvPicPr>
          <p:cNvPr id="881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433154" y="619488"/>
            <a:ext cx="5390770" cy="4312618"/>
          </a:xfrm>
          <a:prstGeom prst="rect">
            <a:avLst/>
          </a:prstGeom>
          <a:ln w="12700">
            <a:miter lim="400000"/>
          </a:ln>
        </p:spPr>
      </p:pic>
      <p:pic>
        <p:nvPicPr>
          <p:cNvPr id="882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10353" r="0" b="0"/>
          <a:stretch>
            <a:fillRect/>
          </a:stretch>
        </p:blipFill>
        <p:spPr>
          <a:xfrm rot="1706733">
            <a:off x="7663673" y="4158958"/>
            <a:ext cx="1671274" cy="2395212"/>
          </a:xfrm>
          <a:prstGeom prst="rect">
            <a:avLst/>
          </a:prstGeom>
          <a:ln w="12700">
            <a:miter lim="400000"/>
          </a:ln>
        </p:spPr>
      </p:pic>
      <p:sp>
        <p:nvSpPr>
          <p:cNvPr id="883" name="Arrow"/>
          <p:cNvSpPr/>
          <p:nvPr/>
        </p:nvSpPr>
        <p:spPr>
          <a:xfrm rot="17903888">
            <a:off x="9209985" y="5695817"/>
            <a:ext cx="1254121" cy="1191931"/>
          </a:xfrm>
          <a:prstGeom prst="rightArrow">
            <a:avLst>
              <a:gd name="adj1" fmla="val 32000"/>
              <a:gd name="adj2" fmla="val 67339"/>
            </a:avLst>
          </a:prstGeom>
          <a:blipFill>
            <a:blip r:embed="rId5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エルチカロボット…"/>
          <p:cNvSpPr txBox="1"/>
          <p:nvPr>
            <p:ph type="title"/>
          </p:nvPr>
        </p:nvSpPr>
        <p:spPr>
          <a:xfrm>
            <a:off x="132159" y="2178050"/>
            <a:ext cx="12740482" cy="3092450"/>
          </a:xfrm>
          <a:prstGeom prst="rect">
            <a:avLst/>
          </a:prstGeom>
        </p:spPr>
        <p:txBody>
          <a:bodyPr/>
          <a:lstStyle/>
          <a:p>
            <a:pPr/>
            <a:r>
              <a:t>エルチカロボット</a:t>
            </a:r>
          </a:p>
          <a:p>
            <a:pPr/>
            <a:r>
              <a:t>できた！</a:t>
            </a:r>
          </a:p>
        </p:txBody>
      </p:sp>
      <p:pic>
        <p:nvPicPr>
          <p:cNvPr id="88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  <p:sp>
        <p:nvSpPr>
          <p:cNvPr id="887" name="*"/>
          <p:cNvSpPr txBox="1"/>
          <p:nvPr/>
        </p:nvSpPr>
        <p:spPr>
          <a:xfrm>
            <a:off x="7233708" y="5994400"/>
            <a:ext cx="1060451" cy="1371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>
                <a:solidFill>
                  <a:srgbClr val="C8424F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*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9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10353" r="0" b="0"/>
          <a:stretch>
            <a:fillRect/>
          </a:stretch>
        </p:blipFill>
        <p:spPr>
          <a:xfrm rot="16200000">
            <a:off x="8824910" y="1935502"/>
            <a:ext cx="2568729" cy="3681416"/>
          </a:xfrm>
          <a:prstGeom prst="rect">
            <a:avLst/>
          </a:prstGeom>
          <a:ln w="12700">
            <a:miter lim="400000"/>
          </a:ln>
        </p:spPr>
      </p:pic>
      <p:pic>
        <p:nvPicPr>
          <p:cNvPr id="890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16200000">
            <a:off x="-397934" y="425913"/>
            <a:ext cx="6802042" cy="6802041"/>
          </a:xfrm>
          <a:prstGeom prst="rect">
            <a:avLst/>
          </a:prstGeom>
          <a:ln w="12700">
            <a:miter lim="400000"/>
          </a:ln>
        </p:spPr>
      </p:pic>
      <p:sp>
        <p:nvSpPr>
          <p:cNvPr id="891" name="DakeCap…"/>
          <p:cNvSpPr txBox="1"/>
          <p:nvPr/>
        </p:nvSpPr>
        <p:spPr>
          <a:xfrm>
            <a:off x="601777" y="804599"/>
            <a:ext cx="5143501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DakeCap</a:t>
            </a:r>
          </a:p>
          <a:p>
            <a: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（でんげんだけきばん）</a:t>
            </a:r>
          </a:p>
        </p:txBody>
      </p:sp>
      <p:sp>
        <p:nvSpPr>
          <p:cNvPr id="892" name="IchigoDake…"/>
          <p:cNvSpPr txBox="1"/>
          <p:nvPr/>
        </p:nvSpPr>
        <p:spPr>
          <a:xfrm>
            <a:off x="8213311" y="753799"/>
            <a:ext cx="4229101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IchigoDake</a:t>
            </a:r>
          </a:p>
          <a:p>
            <a: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（コンピューター）</a:t>
            </a:r>
          </a:p>
        </p:txBody>
      </p:sp>
      <p:sp>
        <p:nvSpPr>
          <p:cNvPr id="893" name="Arrow"/>
          <p:cNvSpPr/>
          <p:nvPr/>
        </p:nvSpPr>
        <p:spPr>
          <a:xfrm rot="10800000">
            <a:off x="6176433" y="3278071"/>
            <a:ext cx="1097724" cy="1097724"/>
          </a:xfrm>
          <a:prstGeom prst="rightArrow">
            <a:avLst>
              <a:gd name="adj1" fmla="val 32000"/>
              <a:gd name="adj2" fmla="val 64000"/>
            </a:avLst>
          </a:prstGeom>
          <a:blipFill>
            <a:blip r:embed="rId4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pic>
        <p:nvPicPr>
          <p:cNvPr id="894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721331" y="5553867"/>
            <a:ext cx="4007928" cy="400792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Rectangle"/>
          <p:cNvSpPr/>
          <p:nvPr/>
        </p:nvSpPr>
        <p:spPr>
          <a:xfrm>
            <a:off x="8937329" y="167567"/>
            <a:ext cx="4910727" cy="927294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pic>
        <p:nvPicPr>
          <p:cNvPr id="284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0" b="8119"/>
          <a:stretch>
            <a:fillRect/>
          </a:stretch>
        </p:blipFill>
        <p:spPr>
          <a:xfrm>
            <a:off x="9203726" y="3017404"/>
            <a:ext cx="4198831" cy="6573922"/>
          </a:xfrm>
          <a:prstGeom prst="rect">
            <a:avLst/>
          </a:prstGeom>
          <a:ln w="12700">
            <a:miter lim="400000"/>
          </a:ln>
        </p:spPr>
      </p:pic>
      <p:pic>
        <p:nvPicPr>
          <p:cNvPr id="285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0" b="980"/>
          <a:stretch>
            <a:fillRect/>
          </a:stretch>
        </p:blipFill>
        <p:spPr>
          <a:xfrm>
            <a:off x="3297631" y="4702337"/>
            <a:ext cx="2579324" cy="1282905"/>
          </a:xfrm>
          <a:prstGeom prst="rect">
            <a:avLst/>
          </a:prstGeom>
          <a:ln w="12700">
            <a:miter lim="400000"/>
          </a:ln>
        </p:spPr>
      </p:pic>
      <p:pic>
        <p:nvPicPr>
          <p:cNvPr id="286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3775" y="1205507"/>
            <a:ext cx="2511480" cy="2511479"/>
          </a:xfrm>
          <a:prstGeom prst="rect">
            <a:avLst/>
          </a:prstGeom>
          <a:ln w="12700">
            <a:miter lim="400000"/>
          </a:ln>
        </p:spPr>
      </p:pic>
      <p:sp>
        <p:nvSpPr>
          <p:cNvPr id="287" name="福野泰介 / ふくのたいすけ…"/>
          <p:cNvSpPr txBox="1"/>
          <p:nvPr/>
        </p:nvSpPr>
        <p:spPr>
          <a:xfrm>
            <a:off x="3004004" y="1450686"/>
            <a:ext cx="5524576" cy="214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1">
                <a:latin typeface="Helvetica"/>
                <a:ea typeface="Helvetica"/>
                <a:cs typeface="Helvetica"/>
                <a:sym typeface="Helvetica"/>
              </a:defRPr>
            </a:pPr>
            <a:r>
              <a:t>福野泰介 / ふくのたいすけ</a:t>
            </a:r>
          </a:p>
          <a:p>
            <a:pPr>
              <a:defRPr sz="2600">
                <a:latin typeface="Helvetica"/>
                <a:ea typeface="Helvetica"/>
                <a:cs typeface="Helvetica"/>
                <a:sym typeface="Helvetica"/>
              </a:defRPr>
            </a:pPr>
            <a:r>
              <a:t>福井高専 電子情報工学科 1999卒</a:t>
            </a:r>
          </a:p>
          <a:p>
            <a:pPr>
              <a:defRPr sz="2600">
                <a:latin typeface="Helvetica"/>
                <a:ea typeface="Helvetica"/>
                <a:cs typeface="Helvetica"/>
                <a:sym typeface="Helvetica"/>
              </a:defRPr>
            </a:pPr>
            <a:r>
              <a:t>株式会社 jig.jp 創業者＆会長</a:t>
            </a:r>
          </a:p>
          <a:p>
            <a:pPr>
              <a:defRPr sz="2600">
                <a:latin typeface="Helvetica"/>
                <a:ea typeface="Helvetica"/>
                <a:cs typeface="Helvetica"/>
                <a:sym typeface="Helvetica"/>
              </a:defRPr>
            </a:pPr>
            <a:r>
              <a:t>IchigoJam 開発者</a:t>
            </a:r>
          </a:p>
        </p:txBody>
      </p:sp>
      <p:pic>
        <p:nvPicPr>
          <p:cNvPr id="288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422121" y="209917"/>
            <a:ext cx="3261594" cy="1125684"/>
          </a:xfrm>
          <a:prstGeom prst="rect">
            <a:avLst/>
          </a:prstGeom>
          <a:ln w="12700">
            <a:miter lim="400000"/>
          </a:ln>
        </p:spPr>
      </p:pic>
      <p:pic>
        <p:nvPicPr>
          <p:cNvPr id="289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9137854" y="1309492"/>
            <a:ext cx="3663773" cy="2218618"/>
          </a:xfrm>
          <a:prstGeom prst="rect">
            <a:avLst/>
          </a:prstGeom>
          <a:ln w="12700">
            <a:miter lim="400000"/>
          </a:ln>
        </p:spPr>
      </p:pic>
      <p:pic>
        <p:nvPicPr>
          <p:cNvPr id="290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292669" y="6649064"/>
            <a:ext cx="1813911" cy="2768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91" name="Image" descr="Image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2331633" y="8294408"/>
            <a:ext cx="2082718" cy="660375"/>
          </a:xfrm>
          <a:prstGeom prst="rect">
            <a:avLst/>
          </a:prstGeom>
          <a:ln w="12700">
            <a:miter lim="400000"/>
          </a:ln>
        </p:spPr>
      </p:pic>
      <p:pic>
        <p:nvPicPr>
          <p:cNvPr id="292" name="Image" descr="Image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2500901" y="7103485"/>
            <a:ext cx="2680285" cy="930218"/>
          </a:xfrm>
          <a:prstGeom prst="rect">
            <a:avLst/>
          </a:prstGeom>
          <a:ln w="12700">
            <a:miter lim="400000"/>
          </a:ln>
        </p:spPr>
      </p:pic>
      <p:pic>
        <p:nvPicPr>
          <p:cNvPr id="293" name="Image" descr="Image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4824292" y="8259519"/>
            <a:ext cx="1111926" cy="741285"/>
          </a:xfrm>
          <a:prstGeom prst="rect">
            <a:avLst/>
          </a:prstGeom>
          <a:ln w="12700">
            <a:miter lim="400000"/>
          </a:ln>
        </p:spPr>
      </p:pic>
      <p:pic>
        <p:nvPicPr>
          <p:cNvPr id="294" name="Image" descr="Image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6351026" y="8374981"/>
            <a:ext cx="2437893" cy="499228"/>
          </a:xfrm>
          <a:prstGeom prst="rect">
            <a:avLst/>
          </a:prstGeom>
          <a:ln w="12700">
            <a:miter lim="400000"/>
          </a:ln>
        </p:spPr>
      </p:pic>
      <p:pic>
        <p:nvPicPr>
          <p:cNvPr id="295" name="Image" descr="Image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5564801" y="7270132"/>
            <a:ext cx="2869825" cy="59692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2" name="Group"/>
          <p:cNvGrpSpPr/>
          <p:nvPr/>
        </p:nvGrpSpPr>
        <p:grpSpPr>
          <a:xfrm>
            <a:off x="2884602" y="1972782"/>
            <a:ext cx="7235596" cy="7235595"/>
            <a:chOff x="0" y="0"/>
            <a:chExt cx="7235594" cy="7235594"/>
          </a:xfrm>
        </p:grpSpPr>
        <p:pic>
          <p:nvPicPr>
            <p:cNvPr id="896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7235595" cy="723559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901" name="Group"/>
            <p:cNvGrpSpPr/>
            <p:nvPr/>
          </p:nvGrpSpPr>
          <p:grpSpPr>
            <a:xfrm>
              <a:off x="812184" y="2198196"/>
              <a:ext cx="3385475" cy="1497388"/>
              <a:chOff x="0" y="0"/>
              <a:chExt cx="3385473" cy="1497387"/>
            </a:xfrm>
          </p:grpSpPr>
          <p:sp>
            <p:nvSpPr>
              <p:cNvPr id="897" name="Circle"/>
              <p:cNvSpPr/>
              <p:nvPr/>
            </p:nvSpPr>
            <p:spPr>
              <a:xfrm>
                <a:off x="0" y="0"/>
                <a:ext cx="1497388" cy="1497388"/>
              </a:xfrm>
              <a:prstGeom prst="ellipse">
                <a:avLst/>
              </a:prstGeom>
              <a:solidFill>
                <a:srgbClr val="FFFFFF"/>
              </a:solidFill>
              <a:ln w="1270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898" name="Circle"/>
              <p:cNvSpPr/>
              <p:nvPr/>
            </p:nvSpPr>
            <p:spPr>
              <a:xfrm>
                <a:off x="586933" y="477836"/>
                <a:ext cx="541715" cy="541715"/>
              </a:xfrm>
              <a:prstGeom prst="ellipse">
                <a:avLst/>
              </a:prstGeom>
              <a:solidFill>
                <a:srgbClr val="000000"/>
              </a:solidFill>
              <a:ln w="1270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899" name="Circle"/>
              <p:cNvSpPr/>
              <p:nvPr/>
            </p:nvSpPr>
            <p:spPr>
              <a:xfrm>
                <a:off x="1888086" y="0"/>
                <a:ext cx="1497388" cy="1497388"/>
              </a:xfrm>
              <a:prstGeom prst="ellipse">
                <a:avLst/>
              </a:prstGeom>
              <a:solidFill>
                <a:srgbClr val="FFFFFF"/>
              </a:solidFill>
              <a:ln w="1270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900" name="Circle"/>
              <p:cNvSpPr/>
              <p:nvPr/>
            </p:nvSpPr>
            <p:spPr>
              <a:xfrm>
                <a:off x="2206303" y="477836"/>
                <a:ext cx="541716" cy="541715"/>
              </a:xfrm>
              <a:prstGeom prst="ellipse">
                <a:avLst/>
              </a:prstGeom>
              <a:solidFill>
                <a:srgbClr val="000000"/>
              </a:solidFill>
              <a:ln w="1270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</p:grpSp>
      </p:grpSp>
      <p:sp>
        <p:nvSpPr>
          <p:cNvPr id="903" name="パナソニック洗濯機"/>
          <p:cNvSpPr txBox="1"/>
          <p:nvPr/>
        </p:nvSpPr>
        <p:spPr>
          <a:xfrm>
            <a:off x="8401050" y="9067800"/>
            <a:ext cx="4229101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パナソニック洗濯機</a:t>
            </a:r>
          </a:p>
        </p:txBody>
      </p:sp>
      <p:sp>
        <p:nvSpPr>
          <p:cNvPr id="904" name="みのまわりのロボット"/>
          <p:cNvSpPr txBox="1"/>
          <p:nvPr>
            <p:ph type="title"/>
          </p:nvPr>
        </p:nvSpPr>
        <p:spPr>
          <a:xfrm>
            <a:off x="132159" y="-55034"/>
            <a:ext cx="12740482" cy="1794405"/>
          </a:xfrm>
          <a:prstGeom prst="rect">
            <a:avLst/>
          </a:prstGeom>
        </p:spPr>
        <p:txBody>
          <a:bodyPr/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みのまわりのロボット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ぜんぶ、だれかが…"/>
          <p:cNvSpPr txBox="1"/>
          <p:nvPr/>
        </p:nvSpPr>
        <p:spPr>
          <a:xfrm>
            <a:off x="-1" y="5604933"/>
            <a:ext cx="13004801" cy="2641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8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ぜんぶ、だれかが</a:t>
            </a:r>
          </a:p>
          <a:p>
            <a:pPr>
              <a:defRPr sz="8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プログラミングしたもの</a:t>
            </a:r>
          </a:p>
        </p:txBody>
      </p:sp>
      <p:sp>
        <p:nvSpPr>
          <p:cNvPr id="907" name="画像、LPC1114 秋月電子"/>
          <p:cNvSpPr txBox="1"/>
          <p:nvPr/>
        </p:nvSpPr>
        <p:spPr>
          <a:xfrm>
            <a:off x="9006755" y="9095978"/>
            <a:ext cx="3558630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画像、LPC1114 秋月電子</a:t>
            </a:r>
          </a:p>
        </p:txBody>
      </p:sp>
      <p:pic>
        <p:nvPicPr>
          <p:cNvPr id="90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93393" y="1291166"/>
            <a:ext cx="2418013" cy="349268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コンピューターは…"/>
          <p:cNvSpPr txBox="1"/>
          <p:nvPr>
            <p:ph type="title"/>
          </p:nvPr>
        </p:nvSpPr>
        <p:spPr>
          <a:xfrm>
            <a:off x="132159" y="2319402"/>
            <a:ext cx="12740482" cy="2951098"/>
          </a:xfrm>
          <a:prstGeom prst="rect">
            <a:avLst/>
          </a:prstGeom>
        </p:spPr>
        <p:txBody>
          <a:bodyPr/>
          <a:lstStyle/>
          <a:p>
            <a:pPr/>
            <a:r>
              <a:t>コンピューターは</a:t>
            </a:r>
          </a:p>
          <a:p>
            <a:pPr/>
            <a:r>
              <a:t>どこにいる？</a:t>
            </a:r>
          </a:p>
        </p:txBody>
      </p:sp>
      <p:pic>
        <p:nvPicPr>
          <p:cNvPr id="91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お家のコンピューター…"/>
          <p:cNvSpPr txBox="1"/>
          <p:nvPr>
            <p:ph type="title"/>
          </p:nvPr>
        </p:nvSpPr>
        <p:spPr>
          <a:xfrm>
            <a:off x="132258" y="1702891"/>
            <a:ext cx="12740284" cy="4857685"/>
          </a:xfrm>
          <a:prstGeom prst="rect">
            <a:avLst/>
          </a:prstGeom>
        </p:spPr>
        <p:txBody>
          <a:bodyPr/>
          <a:lstStyle/>
          <a:p>
            <a: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お家のコンピューター</a:t>
            </a:r>
          </a:p>
          <a:p>
            <a: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さがしてみよう！</a:t>
            </a:r>
          </a:p>
        </p:txBody>
      </p:sp>
      <p:grpSp>
        <p:nvGrpSpPr>
          <p:cNvPr id="918" name="Group"/>
          <p:cNvGrpSpPr/>
          <p:nvPr/>
        </p:nvGrpSpPr>
        <p:grpSpPr>
          <a:xfrm>
            <a:off x="4475691" y="6750050"/>
            <a:ext cx="4053418" cy="1792817"/>
            <a:chOff x="0" y="0"/>
            <a:chExt cx="4053416" cy="1792816"/>
          </a:xfrm>
        </p:grpSpPr>
        <p:sp>
          <p:nvSpPr>
            <p:cNvPr id="914" name="Circle"/>
            <p:cNvSpPr/>
            <p:nvPr/>
          </p:nvSpPr>
          <p:spPr>
            <a:xfrm>
              <a:off x="0" y="0"/>
              <a:ext cx="1792817" cy="1792817"/>
            </a:xfrm>
            <a:prstGeom prst="ellipse">
              <a:avLst/>
            </a:prstGeom>
            <a:solidFill>
              <a:srgbClr val="FFFFFF"/>
            </a:solidFill>
            <a:ln w="1270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15" name="Circle"/>
            <p:cNvSpPr/>
            <p:nvPr/>
          </p:nvSpPr>
          <p:spPr>
            <a:xfrm>
              <a:off x="702733" y="572111"/>
              <a:ext cx="648594" cy="648594"/>
            </a:xfrm>
            <a:prstGeom prst="ellipse">
              <a:avLst/>
            </a:prstGeom>
            <a:solidFill>
              <a:srgbClr val="000000"/>
            </a:solidFill>
            <a:ln w="1270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16" name="Circle"/>
            <p:cNvSpPr/>
            <p:nvPr/>
          </p:nvSpPr>
          <p:spPr>
            <a:xfrm>
              <a:off x="2260600" y="0"/>
              <a:ext cx="1792817" cy="1792817"/>
            </a:xfrm>
            <a:prstGeom prst="ellipse">
              <a:avLst/>
            </a:prstGeom>
            <a:solidFill>
              <a:srgbClr val="FFFFFF"/>
            </a:solidFill>
            <a:ln w="1270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17" name="Circle"/>
            <p:cNvSpPr/>
            <p:nvPr/>
          </p:nvSpPr>
          <p:spPr>
            <a:xfrm>
              <a:off x="2641600" y="572111"/>
              <a:ext cx="648594" cy="648594"/>
            </a:xfrm>
            <a:prstGeom prst="ellipse">
              <a:avLst/>
            </a:prstGeom>
            <a:solidFill>
              <a:srgbClr val="000000"/>
            </a:solidFill>
            <a:ln w="1270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0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10353" r="0" b="0"/>
          <a:stretch>
            <a:fillRect/>
          </a:stretch>
        </p:blipFill>
        <p:spPr>
          <a:xfrm rot="16200000">
            <a:off x="7668514" y="2461359"/>
            <a:ext cx="2143154" cy="307149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927" name="Group"/>
          <p:cNvGrpSpPr/>
          <p:nvPr/>
        </p:nvGrpSpPr>
        <p:grpSpPr>
          <a:xfrm>
            <a:off x="-4757553" y="835080"/>
            <a:ext cx="15162218" cy="10552903"/>
            <a:chOff x="0" y="0"/>
            <a:chExt cx="15162217" cy="10552902"/>
          </a:xfrm>
        </p:grpSpPr>
        <p:grpSp>
          <p:nvGrpSpPr>
            <p:cNvPr id="925" name="Group"/>
            <p:cNvGrpSpPr/>
            <p:nvPr/>
          </p:nvGrpSpPr>
          <p:grpSpPr>
            <a:xfrm>
              <a:off x="0" y="0"/>
              <a:ext cx="15162218" cy="10552903"/>
              <a:chOff x="0" y="0"/>
              <a:chExt cx="15162217" cy="10552902"/>
            </a:xfrm>
          </p:grpSpPr>
          <p:pic>
            <p:nvPicPr>
              <p:cNvPr id="921" name="Image" descr="Image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0" y="0"/>
                <a:ext cx="15162218" cy="1055290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922" name="Image" descr="Image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rcRect l="0" t="0" r="0" b="0"/>
              <a:stretch>
                <a:fillRect/>
              </a:stretch>
            </p:blipFill>
            <p:spPr>
              <a:xfrm>
                <a:off x="10722319" y="1476319"/>
                <a:ext cx="330201" cy="45720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923" name="Image" descr="Image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rcRect l="0" t="0" r="0" b="0"/>
              <a:stretch>
                <a:fillRect/>
              </a:stretch>
            </p:blipFill>
            <p:spPr>
              <a:xfrm>
                <a:off x="10969215" y="1476319"/>
                <a:ext cx="330201" cy="45720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924" name="Image" descr="Image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10854915" y="1931402"/>
                <a:ext cx="203201" cy="19050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926" name="Rectangle"/>
            <p:cNvSpPr/>
            <p:nvPr/>
          </p:nvSpPr>
          <p:spPr>
            <a:xfrm>
              <a:off x="4580744" y="1527119"/>
              <a:ext cx="4333943" cy="2486084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928" name="Arrow"/>
          <p:cNvSpPr/>
          <p:nvPr/>
        </p:nvSpPr>
        <p:spPr>
          <a:xfrm flipH="1">
            <a:off x="6667500" y="776171"/>
            <a:ext cx="1097724" cy="1097725"/>
          </a:xfrm>
          <a:prstGeom prst="rightArrow">
            <a:avLst>
              <a:gd name="adj1" fmla="val 32000"/>
              <a:gd name="adj2" fmla="val 64000"/>
            </a:avLst>
          </a:prstGeom>
          <a:blipFill>
            <a:blip r:embed="rId6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929" name="OFF"/>
          <p:cNvSpPr txBox="1"/>
          <p:nvPr/>
        </p:nvSpPr>
        <p:spPr>
          <a:xfrm>
            <a:off x="6655834" y="131233"/>
            <a:ext cx="1121056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OFF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1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10353" r="0" b="0"/>
          <a:stretch>
            <a:fillRect/>
          </a:stretch>
        </p:blipFill>
        <p:spPr>
          <a:xfrm rot="16200000">
            <a:off x="7668514" y="2461359"/>
            <a:ext cx="2143154" cy="307149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938" name="Group"/>
          <p:cNvGrpSpPr/>
          <p:nvPr/>
        </p:nvGrpSpPr>
        <p:grpSpPr>
          <a:xfrm>
            <a:off x="-4757553" y="835080"/>
            <a:ext cx="15162218" cy="10552903"/>
            <a:chOff x="0" y="0"/>
            <a:chExt cx="15162217" cy="10552902"/>
          </a:xfrm>
        </p:grpSpPr>
        <p:grpSp>
          <p:nvGrpSpPr>
            <p:cNvPr id="936" name="Group"/>
            <p:cNvGrpSpPr/>
            <p:nvPr/>
          </p:nvGrpSpPr>
          <p:grpSpPr>
            <a:xfrm>
              <a:off x="0" y="0"/>
              <a:ext cx="15162218" cy="10552903"/>
              <a:chOff x="0" y="0"/>
              <a:chExt cx="15162217" cy="10552902"/>
            </a:xfrm>
          </p:grpSpPr>
          <p:pic>
            <p:nvPicPr>
              <p:cNvPr id="932" name="Image" descr="Image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0" y="0"/>
                <a:ext cx="15162218" cy="1055290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933" name="Image" descr="Image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rcRect l="0" t="0" r="0" b="0"/>
              <a:stretch>
                <a:fillRect/>
              </a:stretch>
            </p:blipFill>
            <p:spPr>
              <a:xfrm>
                <a:off x="10722319" y="1476319"/>
                <a:ext cx="330201" cy="45720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934" name="Image" descr="Image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rcRect l="0" t="0" r="0" b="0"/>
              <a:stretch>
                <a:fillRect/>
              </a:stretch>
            </p:blipFill>
            <p:spPr>
              <a:xfrm>
                <a:off x="10969215" y="1476319"/>
                <a:ext cx="330201" cy="45720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935" name="Image" descr="Image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10854915" y="1931402"/>
                <a:ext cx="203201" cy="19050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937" name="Rectangle"/>
            <p:cNvSpPr/>
            <p:nvPr/>
          </p:nvSpPr>
          <p:spPr>
            <a:xfrm>
              <a:off x="4580744" y="1527119"/>
              <a:ext cx="4333943" cy="2486084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939" name="Rectangle"/>
          <p:cNvSpPr/>
          <p:nvPr/>
        </p:nvSpPr>
        <p:spPr>
          <a:xfrm>
            <a:off x="-176808" y="2362200"/>
            <a:ext cx="4333942" cy="2486084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940" name="Arrow"/>
          <p:cNvSpPr/>
          <p:nvPr/>
        </p:nvSpPr>
        <p:spPr>
          <a:xfrm>
            <a:off x="6667500" y="776171"/>
            <a:ext cx="1097724" cy="1097725"/>
          </a:xfrm>
          <a:prstGeom prst="rightArrow">
            <a:avLst>
              <a:gd name="adj1" fmla="val 32000"/>
              <a:gd name="adj2" fmla="val 64000"/>
            </a:avLst>
          </a:prstGeom>
          <a:blipFill>
            <a:blip r:embed="rId6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941" name="ON"/>
          <p:cNvSpPr txBox="1"/>
          <p:nvPr/>
        </p:nvSpPr>
        <p:spPr>
          <a:xfrm>
            <a:off x="6779507" y="131233"/>
            <a:ext cx="873710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LOAD0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LOAD0</a:t>
            </a:r>
          </a:p>
        </p:txBody>
      </p:sp>
      <p:pic>
        <p:nvPicPr>
          <p:cNvPr id="94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945" name="F2、0、エンター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F2、0、エンター</a:t>
            </a:r>
          </a:p>
        </p:txBody>
      </p:sp>
      <p:sp>
        <p:nvSpPr>
          <p:cNvPr id="946" name="プログラムよみこみ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algn="l"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プログラムよみこみ</a:t>
            </a:r>
          </a:p>
        </p:txBody>
      </p:sp>
      <p:pic>
        <p:nvPicPr>
          <p:cNvPr id="947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948" name="Circle"/>
          <p:cNvSpPr/>
          <p:nvPr/>
        </p:nvSpPr>
        <p:spPr>
          <a:xfrm>
            <a:off x="6490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49" name="F2"/>
          <p:cNvSpPr txBox="1"/>
          <p:nvPr/>
        </p:nvSpPr>
        <p:spPr>
          <a:xfrm>
            <a:off x="7807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F2</a:t>
            </a:r>
          </a:p>
        </p:txBody>
      </p:sp>
      <p:grpSp>
        <p:nvGrpSpPr>
          <p:cNvPr id="953" name="Group"/>
          <p:cNvGrpSpPr/>
          <p:nvPr/>
        </p:nvGrpSpPr>
        <p:grpSpPr>
          <a:xfrm>
            <a:off x="4415228" y="4413454"/>
            <a:ext cx="891680" cy="926692"/>
            <a:chOff x="0" y="0"/>
            <a:chExt cx="891678" cy="926690"/>
          </a:xfrm>
        </p:grpSpPr>
        <p:sp>
          <p:nvSpPr>
            <p:cNvPr id="950" name="Rectangle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951" name="Line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952" name="Line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LIST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LIST</a:t>
            </a:r>
          </a:p>
        </p:txBody>
      </p:sp>
      <p:pic>
        <p:nvPicPr>
          <p:cNvPr id="95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957" name="おもいだしたよ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おもいだしたよ</a:t>
            </a:r>
          </a:p>
        </p:txBody>
      </p:sp>
      <p:sp>
        <p:nvSpPr>
          <p:cNvPr id="958" name="リスト（プログラムみせて）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519937">
              <a:defRPr sz="44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リスト（プログラムみせて）</a:t>
            </a:r>
          </a:p>
        </p:txBody>
      </p:sp>
      <p:pic>
        <p:nvPicPr>
          <p:cNvPr id="959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960" name="Circle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61" name="F4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F4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プログラミングのおうよう…"/>
          <p:cNvSpPr txBox="1"/>
          <p:nvPr>
            <p:ph type="title"/>
          </p:nvPr>
        </p:nvSpPr>
        <p:spPr>
          <a:xfrm>
            <a:off x="132159" y="2319402"/>
            <a:ext cx="12740482" cy="2951098"/>
          </a:xfrm>
          <a:prstGeom prst="rect">
            <a:avLst/>
          </a:prstGeom>
        </p:spPr>
        <p:txBody>
          <a:bodyPr/>
          <a:lstStyle/>
          <a:p>
            <a:pPr/>
            <a:r>
              <a:t>プログラミングのおうよう</a:t>
            </a:r>
          </a:p>
          <a:p>
            <a:pPr/>
            <a:r>
              <a:t>ゲームづくり</a:t>
            </a:r>
          </a:p>
        </p:txBody>
      </p:sp>
      <p:pic>
        <p:nvPicPr>
          <p:cNvPr id="96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NEW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NEW</a:t>
            </a:r>
          </a:p>
        </p:txBody>
      </p:sp>
      <p:pic>
        <p:nvPicPr>
          <p:cNvPr id="96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968" name="あたらしく！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あたらしく！</a:t>
            </a:r>
          </a:p>
        </p:txBody>
      </p:sp>
      <p:sp>
        <p:nvSpPr>
          <p:cNvPr id="969" name="さいしょから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algn="l"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さいしょから</a:t>
            </a:r>
          </a:p>
        </p:txBody>
      </p:sp>
      <p:pic>
        <p:nvPicPr>
          <p:cNvPr id="970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974" name="Group"/>
          <p:cNvGrpSpPr/>
          <p:nvPr/>
        </p:nvGrpSpPr>
        <p:grpSpPr>
          <a:xfrm>
            <a:off x="2920861" y="4413454"/>
            <a:ext cx="891680" cy="926692"/>
            <a:chOff x="0" y="0"/>
            <a:chExt cx="891678" cy="926690"/>
          </a:xfrm>
        </p:grpSpPr>
        <p:sp>
          <p:nvSpPr>
            <p:cNvPr id="971" name="Rectangle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972" name="Line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973" name="Line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22901" y="435062"/>
            <a:ext cx="7558998" cy="7114352"/>
          </a:xfrm>
          <a:prstGeom prst="rect">
            <a:avLst/>
          </a:prstGeom>
          <a:ln w="12700">
            <a:miter lim="400000"/>
          </a:ln>
        </p:spPr>
      </p:pic>
      <p:sp>
        <p:nvSpPr>
          <p:cNvPr id="298" name="任天堂 スーパーマリオブラザーズ…"/>
          <p:cNvSpPr txBox="1"/>
          <p:nvPr/>
        </p:nvSpPr>
        <p:spPr>
          <a:xfrm>
            <a:off x="1661159" y="7725833"/>
            <a:ext cx="9682481" cy="17303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defTabSz="821531">
              <a:defRPr sz="5000"/>
            </a:pPr>
            <a:r>
              <a:t>任天堂 スーパーマリオブラザーズ</a:t>
            </a:r>
          </a:p>
          <a:p>
            <a:pPr defTabSz="821531">
              <a:defRPr sz="5000"/>
            </a:pPr>
            <a:r>
              <a:t>1985年 6才 ゲームが好き！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LIST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LIST</a:t>
            </a:r>
          </a:p>
        </p:txBody>
      </p:sp>
      <p:pic>
        <p:nvPicPr>
          <p:cNvPr id="97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978" name="わすれたよ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わすれたよ</a:t>
            </a:r>
          </a:p>
        </p:txBody>
      </p:sp>
      <p:sp>
        <p:nvSpPr>
          <p:cNvPr id="979" name="リスト（プログラムみせて）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519937">
              <a:defRPr sz="44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リスト（プログラムみせて）</a:t>
            </a:r>
          </a:p>
        </p:txBody>
      </p:sp>
      <p:pic>
        <p:nvPicPr>
          <p:cNvPr id="980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981" name="Circle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82" name="F4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F4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10 CLS:X=15"/>
          <p:cNvSpPr txBox="1"/>
          <p:nvPr/>
        </p:nvSpPr>
        <p:spPr>
          <a:xfrm>
            <a:off x="390525" y="30162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10 CLS:X=15</a:t>
            </a:r>
          </a:p>
        </p:txBody>
      </p:sp>
      <p:sp>
        <p:nvSpPr>
          <p:cNvPr id="985" name="がめんのクリアから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500">
                <a:solidFill>
                  <a:srgbClr val="FFFFFF"/>
                </a:solidFill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がめんのクリアから</a:t>
            </a:r>
          </a:p>
        </p:txBody>
      </p:sp>
      <p:grpSp>
        <p:nvGrpSpPr>
          <p:cNvPr id="989" name="Group"/>
          <p:cNvGrpSpPr/>
          <p:nvPr/>
        </p:nvGrpSpPr>
        <p:grpSpPr>
          <a:xfrm>
            <a:off x="9101528" y="2950844"/>
            <a:ext cx="891680" cy="926691"/>
            <a:chOff x="0" y="0"/>
            <a:chExt cx="891678" cy="926690"/>
          </a:xfrm>
        </p:grpSpPr>
        <p:sp>
          <p:nvSpPr>
            <p:cNvPr id="986" name="Rectangle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987" name="Line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988" name="Line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990" name="Arrow"/>
          <p:cNvSpPr/>
          <p:nvPr/>
        </p:nvSpPr>
        <p:spPr>
          <a:xfrm rot="16200000">
            <a:off x="6518259" y="4000400"/>
            <a:ext cx="730978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pic>
        <p:nvPicPr>
          <p:cNvPr id="991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992" name="Circle"/>
          <p:cNvSpPr/>
          <p:nvPr/>
        </p:nvSpPr>
        <p:spPr>
          <a:xfrm>
            <a:off x="-45380" y="8235974"/>
            <a:ext cx="1295931" cy="1295931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93" name="Circle"/>
          <p:cNvSpPr/>
          <p:nvPr/>
        </p:nvSpPr>
        <p:spPr>
          <a:xfrm>
            <a:off x="4875774" y="7332157"/>
            <a:ext cx="941853" cy="941852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94" name="イコール"/>
          <p:cNvSpPr txBox="1"/>
          <p:nvPr/>
        </p:nvSpPr>
        <p:spPr>
          <a:xfrm>
            <a:off x="5108360" y="4357042"/>
            <a:ext cx="3550776" cy="15499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イコール</a:t>
            </a:r>
          </a:p>
        </p:txBody>
      </p:sp>
      <p:sp>
        <p:nvSpPr>
          <p:cNvPr id="995" name="="/>
          <p:cNvSpPr txBox="1"/>
          <p:nvPr/>
        </p:nvSpPr>
        <p:spPr>
          <a:xfrm>
            <a:off x="5200650" y="7644332"/>
            <a:ext cx="218133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1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=</a:t>
            </a:r>
          </a:p>
        </p:txBody>
      </p:sp>
      <p:sp>
        <p:nvSpPr>
          <p:cNvPr id="996" name="Shift"/>
          <p:cNvSpPr txBox="1"/>
          <p:nvPr/>
        </p:nvSpPr>
        <p:spPr>
          <a:xfrm>
            <a:off x="329535" y="8756939"/>
            <a:ext cx="444662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13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Shift</a:t>
            </a:r>
          </a:p>
        </p:txBody>
      </p:sp>
      <p:sp>
        <p:nvSpPr>
          <p:cNvPr id="997" name="コロン…"/>
          <p:cNvSpPr txBox="1"/>
          <p:nvPr/>
        </p:nvSpPr>
        <p:spPr>
          <a:xfrm>
            <a:off x="4326896" y="681713"/>
            <a:ext cx="2039609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defTabSz="443991">
              <a:defRPr sz="38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コロン</a:t>
            </a:r>
          </a:p>
          <a:p>
            <a:pPr defTabSz="443991">
              <a:defRPr sz="38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(Shift)</a:t>
            </a:r>
          </a:p>
        </p:txBody>
      </p:sp>
      <p:sp>
        <p:nvSpPr>
          <p:cNvPr id="998" name="Arrow"/>
          <p:cNvSpPr/>
          <p:nvPr/>
        </p:nvSpPr>
        <p:spPr>
          <a:xfrm flipH="1" rot="16200000">
            <a:off x="4989678" y="2418102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4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999" name=";"/>
          <p:cNvSpPr txBox="1"/>
          <p:nvPr/>
        </p:nvSpPr>
        <p:spPr>
          <a:xfrm>
            <a:off x="4775830" y="8402099"/>
            <a:ext cx="163699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1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;</a:t>
            </a:r>
          </a:p>
        </p:txBody>
      </p:sp>
      <p:sp>
        <p:nvSpPr>
          <p:cNvPr id="1000" name="Circle"/>
          <p:cNvSpPr/>
          <p:nvPr/>
        </p:nvSpPr>
        <p:spPr>
          <a:xfrm>
            <a:off x="4450954" y="8087506"/>
            <a:ext cx="941853" cy="941853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RUN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RUN</a:t>
            </a:r>
          </a:p>
        </p:txBody>
      </p:sp>
      <p:pic>
        <p:nvPicPr>
          <p:cNvPr id="100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1004" name="ばんごうじゅんに…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45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r>
              <a:t>ばんごうじゅんに</a:t>
            </a:r>
          </a:p>
          <a:p>
            <a:pPr>
              <a:defRPr sz="45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r>
              <a:t>じっこうするよ</a:t>
            </a:r>
          </a:p>
        </p:txBody>
      </p:sp>
      <p:sp>
        <p:nvSpPr>
          <p:cNvPr id="1005" name="ラン（プログラムをやって）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519937">
              <a:defRPr sz="44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ラン（プログラムをやって）</a:t>
            </a:r>
          </a:p>
        </p:txBody>
      </p:sp>
      <p:pic>
        <p:nvPicPr>
          <p:cNvPr id="1006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1007" name="Circle"/>
          <p:cNvSpPr/>
          <p:nvPr/>
        </p:nvSpPr>
        <p:spPr>
          <a:xfrm>
            <a:off x="16269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08" name="F5"/>
          <p:cNvSpPr txBox="1"/>
          <p:nvPr/>
        </p:nvSpPr>
        <p:spPr>
          <a:xfrm>
            <a:off x="17586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?X"/>
          <p:cNvSpPr txBox="1"/>
          <p:nvPr/>
        </p:nvSpPr>
        <p:spPr>
          <a:xfrm>
            <a:off x="390525" y="3699468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?X</a:t>
            </a:r>
          </a:p>
        </p:txBody>
      </p:sp>
      <p:sp>
        <p:nvSpPr>
          <p:cNvPr id="1011" name="Xってなに？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Xってなに？</a:t>
            </a:r>
          </a:p>
        </p:txBody>
      </p:sp>
      <p:sp>
        <p:nvSpPr>
          <p:cNvPr id="1012" name="Arrow"/>
          <p:cNvSpPr/>
          <p:nvPr/>
        </p:nvSpPr>
        <p:spPr>
          <a:xfrm flipH="1" rot="16200000">
            <a:off x="413792" y="2816189"/>
            <a:ext cx="714046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013" name="(Shift)…"/>
          <p:cNvSpPr txBox="1"/>
          <p:nvPr/>
        </p:nvSpPr>
        <p:spPr>
          <a:xfrm>
            <a:off x="-335706" y="950447"/>
            <a:ext cx="3550776" cy="15499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defTabSz="531622">
              <a:defRPr sz="45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(Shift)</a:t>
            </a:r>
          </a:p>
          <a:p>
            <a:pPr defTabSz="531622">
              <a:defRPr sz="45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ハテナ</a:t>
            </a:r>
          </a:p>
        </p:txBody>
      </p:sp>
      <p:grpSp>
        <p:nvGrpSpPr>
          <p:cNvPr id="1017" name="Group"/>
          <p:cNvGrpSpPr/>
          <p:nvPr/>
        </p:nvGrpSpPr>
        <p:grpSpPr>
          <a:xfrm>
            <a:off x="2163094" y="3674273"/>
            <a:ext cx="891680" cy="926691"/>
            <a:chOff x="0" y="0"/>
            <a:chExt cx="891678" cy="926690"/>
          </a:xfrm>
        </p:grpSpPr>
        <p:sp>
          <p:nvSpPr>
            <p:cNvPr id="1014" name="Rectangle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015" name="Line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016" name="Line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pic>
        <p:nvPicPr>
          <p:cNvPr id="1018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1019" name="Circle"/>
          <p:cNvSpPr/>
          <p:nvPr/>
        </p:nvSpPr>
        <p:spPr>
          <a:xfrm>
            <a:off x="3747918" y="7317705"/>
            <a:ext cx="1892467" cy="1892466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20" name="きごうたち"/>
          <p:cNvSpPr txBox="1"/>
          <p:nvPr/>
        </p:nvSpPr>
        <p:spPr>
          <a:xfrm>
            <a:off x="3620918" y="6165581"/>
            <a:ext cx="2146467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 defTabSz="467359">
              <a:defRPr sz="32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きごうたち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068675" y="5745364"/>
            <a:ext cx="8003855" cy="7496569"/>
          </a:xfrm>
          <a:prstGeom prst="rect">
            <a:avLst/>
          </a:prstGeom>
          <a:ln w="12700">
            <a:miter lim="400000"/>
          </a:ln>
        </p:spPr>
      </p:pic>
      <p:sp>
        <p:nvSpPr>
          <p:cNvPr id="1023" name="コンピューターのきおく力"/>
          <p:cNvSpPr txBox="1"/>
          <p:nvPr/>
        </p:nvSpPr>
        <p:spPr>
          <a:xfrm>
            <a:off x="132159" y="139700"/>
            <a:ext cx="12740481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8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コンピューターのきおく力</a:t>
            </a:r>
          </a:p>
        </p:txBody>
      </p:sp>
      <p:sp>
        <p:nvSpPr>
          <p:cNvPr id="1024" name="Quote Bubble"/>
          <p:cNvSpPr/>
          <p:nvPr/>
        </p:nvSpPr>
        <p:spPr>
          <a:xfrm>
            <a:off x="2816225" y="2253881"/>
            <a:ext cx="15057438" cy="86693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5896" y="0"/>
                </a:moveTo>
                <a:cubicBezTo>
                  <a:pt x="4815" y="0"/>
                  <a:pt x="3937" y="1524"/>
                  <a:pt x="3937" y="3403"/>
                </a:cubicBezTo>
                <a:lnTo>
                  <a:pt x="3937" y="12636"/>
                </a:lnTo>
                <a:lnTo>
                  <a:pt x="0" y="14986"/>
                </a:lnTo>
                <a:lnTo>
                  <a:pt x="3937" y="14697"/>
                </a:lnTo>
                <a:lnTo>
                  <a:pt x="3937" y="18198"/>
                </a:lnTo>
                <a:cubicBezTo>
                  <a:pt x="3937" y="20077"/>
                  <a:pt x="4815" y="21600"/>
                  <a:pt x="5896" y="21600"/>
                </a:cubicBezTo>
                <a:lnTo>
                  <a:pt x="19641" y="21600"/>
                </a:lnTo>
                <a:cubicBezTo>
                  <a:pt x="20723" y="21600"/>
                  <a:pt x="21600" y="20077"/>
                  <a:pt x="21600" y="18198"/>
                </a:cubicBezTo>
                <a:lnTo>
                  <a:pt x="21600" y="3403"/>
                </a:lnTo>
                <a:cubicBezTo>
                  <a:pt x="21600" y="1524"/>
                  <a:pt x="20723" y="0"/>
                  <a:pt x="19641" y="0"/>
                </a:cubicBezTo>
                <a:lnTo>
                  <a:pt x="5896" y="0"/>
                </a:lnTo>
                <a:close/>
              </a:path>
            </a:pathLst>
          </a:custGeom>
          <a:solidFill>
            <a:srgbClr val="DCDEE0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pic>
        <p:nvPicPr>
          <p:cNvPr id="1025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614412" y="3135507"/>
            <a:ext cx="3632511" cy="8416791"/>
          </a:xfrm>
          <a:prstGeom prst="rect">
            <a:avLst/>
          </a:prstGeom>
          <a:ln w="12700">
            <a:miter lim="400000"/>
          </a:ln>
        </p:spPr>
      </p:pic>
      <p:sp>
        <p:nvSpPr>
          <p:cNvPr id="1026" name="4…"/>
          <p:cNvSpPr txBox="1"/>
          <p:nvPr/>
        </p:nvSpPr>
        <p:spPr>
          <a:xfrm>
            <a:off x="11455399" y="3282949"/>
            <a:ext cx="1003301" cy="7658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4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32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9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4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16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2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0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0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0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0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0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0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0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0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0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0</a:t>
            </a:r>
          </a:p>
        </p:txBody>
      </p:sp>
      <p:sp>
        <p:nvSpPr>
          <p:cNvPr id="1027" name="0…"/>
          <p:cNvSpPr txBox="1"/>
          <p:nvPr/>
        </p:nvSpPr>
        <p:spPr>
          <a:xfrm>
            <a:off x="6476346" y="3308349"/>
            <a:ext cx="1003301" cy="7658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0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2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4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5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6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7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8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9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10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11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12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13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14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1028" name="ばしょ"/>
          <p:cNvSpPr txBox="1"/>
          <p:nvPr/>
        </p:nvSpPr>
        <p:spPr>
          <a:xfrm>
            <a:off x="6373283" y="2501204"/>
            <a:ext cx="1485901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ばしょ</a:t>
            </a:r>
          </a:p>
        </p:txBody>
      </p:sp>
      <p:sp>
        <p:nvSpPr>
          <p:cNvPr id="1029" name="かず"/>
          <p:cNvSpPr txBox="1"/>
          <p:nvPr/>
        </p:nvSpPr>
        <p:spPr>
          <a:xfrm>
            <a:off x="11544808" y="2501204"/>
            <a:ext cx="1014985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かず</a:t>
            </a:r>
          </a:p>
        </p:txBody>
      </p:sp>
      <p:sp>
        <p:nvSpPr>
          <p:cNvPr id="1030" name="あるかないかで、きおく…"/>
          <p:cNvSpPr txBox="1"/>
          <p:nvPr/>
        </p:nvSpPr>
        <p:spPr>
          <a:xfrm>
            <a:off x="82888" y="3800837"/>
            <a:ext cx="5362957" cy="2616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あるかないかで、きおく</a:t>
            </a:r>
          </a:p>
          <a:p>
            <a: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1つを1bitとよぶよ</a:t>
            </a:r>
          </a:p>
          <a:p>
            <a: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</a:p>
          <a:p>
            <a: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ボクのきおくは32768コ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LIST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LIST</a:t>
            </a:r>
          </a:p>
        </p:txBody>
      </p:sp>
      <p:pic>
        <p:nvPicPr>
          <p:cNvPr id="103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1034" name="おぼえてるよ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おぼえてるよ</a:t>
            </a:r>
          </a:p>
        </p:txBody>
      </p:sp>
      <p:sp>
        <p:nvSpPr>
          <p:cNvPr id="1035" name="リスト（プログラムみせて）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519937">
              <a:defRPr sz="44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リスト（プログラムみせて）</a:t>
            </a:r>
          </a:p>
        </p:txBody>
      </p:sp>
      <p:pic>
        <p:nvPicPr>
          <p:cNvPr id="1036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1037" name="Circle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38" name="F4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F4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20 LC X,5:?”c”"/>
          <p:cNvSpPr txBox="1"/>
          <p:nvPr/>
        </p:nvSpPr>
        <p:spPr>
          <a:xfrm>
            <a:off x="390525" y="3699468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20 LC X,5:?”</a:t>
            </a:r>
            <a:r>
              <a:rPr>
                <a:latin typeface="IchigoJam-GRAPH Regular"/>
                <a:ea typeface="IchigoJam-GRAPH Regular"/>
                <a:cs typeface="IchigoJam-GRAPH Regular"/>
                <a:sym typeface="IchigoJam-GRAPH Regular"/>
              </a:rPr>
              <a:t>c</a:t>
            </a:r>
            <a:r>
              <a:t>”</a:t>
            </a:r>
          </a:p>
        </p:txBody>
      </p:sp>
      <p:sp>
        <p:nvSpPr>
          <p:cNvPr id="1041" name="じぶんキャラ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じぶんキャラ</a:t>
            </a:r>
          </a:p>
        </p:txBody>
      </p:sp>
      <p:sp>
        <p:nvSpPr>
          <p:cNvPr id="1042" name="Alt+C…"/>
          <p:cNvSpPr txBox="1"/>
          <p:nvPr/>
        </p:nvSpPr>
        <p:spPr>
          <a:xfrm>
            <a:off x="9032661" y="5452068"/>
            <a:ext cx="3550776" cy="15499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defTabSz="531622">
              <a:defRPr sz="45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Alt+C</a:t>
            </a:r>
          </a:p>
          <a:p>
            <a:pPr defTabSz="531622">
              <a:defRPr sz="45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ねこ</a:t>
            </a:r>
          </a:p>
        </p:txBody>
      </p:sp>
      <p:sp>
        <p:nvSpPr>
          <p:cNvPr id="1043" name="ダブルクォート…"/>
          <p:cNvSpPr txBox="1"/>
          <p:nvPr/>
        </p:nvSpPr>
        <p:spPr>
          <a:xfrm>
            <a:off x="8224094" y="1335554"/>
            <a:ext cx="3550776" cy="15499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5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ダブルクォート</a:t>
            </a:r>
          </a:p>
          <a:p>
            <a:pPr>
              <a:defRPr sz="35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(Shift)</a:t>
            </a:r>
          </a:p>
        </p:txBody>
      </p:sp>
      <p:sp>
        <p:nvSpPr>
          <p:cNvPr id="1044" name="Arrow"/>
          <p:cNvSpPr/>
          <p:nvPr/>
        </p:nvSpPr>
        <p:spPr>
          <a:xfrm rot="16200000">
            <a:off x="9617059" y="4692085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045" name="Arrow"/>
          <p:cNvSpPr/>
          <p:nvPr/>
        </p:nvSpPr>
        <p:spPr>
          <a:xfrm flipH="1" rot="16200000">
            <a:off x="8728059" y="2854819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046" name="Arrow"/>
          <p:cNvSpPr/>
          <p:nvPr/>
        </p:nvSpPr>
        <p:spPr>
          <a:xfrm flipH="1" rot="16200000">
            <a:off x="10260526" y="2854819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4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047" name="Arrow"/>
          <p:cNvSpPr/>
          <p:nvPr/>
        </p:nvSpPr>
        <p:spPr>
          <a:xfrm rot="16200000">
            <a:off x="8067659" y="4692085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5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048" name="ハテナ…"/>
          <p:cNvSpPr txBox="1"/>
          <p:nvPr/>
        </p:nvSpPr>
        <p:spPr>
          <a:xfrm>
            <a:off x="6166694" y="5452068"/>
            <a:ext cx="3550776" cy="15499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defTabSz="531622">
              <a:defRPr sz="45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ハテナ</a:t>
            </a:r>
          </a:p>
          <a:p>
            <a:pPr defTabSz="531622">
              <a:defRPr sz="45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(Shift)</a:t>
            </a:r>
          </a:p>
        </p:txBody>
      </p:sp>
      <p:sp>
        <p:nvSpPr>
          <p:cNvPr id="1049" name="コンマ…"/>
          <p:cNvSpPr txBox="1"/>
          <p:nvPr/>
        </p:nvSpPr>
        <p:spPr>
          <a:xfrm>
            <a:off x="4948089" y="1186164"/>
            <a:ext cx="1431993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r" defTabSz="403097">
              <a:defRPr sz="34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コンマ</a:t>
            </a:r>
          </a:p>
          <a:p>
            <a:pPr algn="r" defTabSz="403097">
              <a:defRPr sz="34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(&lt;)</a:t>
            </a:r>
          </a:p>
        </p:txBody>
      </p:sp>
      <p:sp>
        <p:nvSpPr>
          <p:cNvPr id="1050" name="Arrow"/>
          <p:cNvSpPr/>
          <p:nvPr/>
        </p:nvSpPr>
        <p:spPr>
          <a:xfrm flipH="1" rot="16200000">
            <a:off x="5722392" y="2888685"/>
            <a:ext cx="714046" cy="567467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6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grpSp>
        <p:nvGrpSpPr>
          <p:cNvPr id="1054" name="Group"/>
          <p:cNvGrpSpPr/>
          <p:nvPr/>
        </p:nvGrpSpPr>
        <p:grpSpPr>
          <a:xfrm>
            <a:off x="11137761" y="3725073"/>
            <a:ext cx="891680" cy="926691"/>
            <a:chOff x="0" y="0"/>
            <a:chExt cx="891678" cy="926690"/>
          </a:xfrm>
        </p:grpSpPr>
        <p:sp>
          <p:nvSpPr>
            <p:cNvPr id="1051" name="Rectangle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052" name="Line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053" name="Line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pic>
        <p:nvPicPr>
          <p:cNvPr id="1055" name="Image" descr="Image"/>
          <p:cNvPicPr>
            <a:picLocks noChangeAspect="1"/>
          </p:cNvPicPr>
          <p:nvPr/>
        </p:nvPicPr>
        <p:blipFill>
          <a:blip r:embed="rId7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1056" name="Circle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57" name="F5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F5</a:t>
            </a:r>
          </a:p>
        </p:txBody>
      </p:sp>
      <p:sp>
        <p:nvSpPr>
          <p:cNvPr id="1058" name="コロン…"/>
          <p:cNvSpPr txBox="1"/>
          <p:nvPr/>
        </p:nvSpPr>
        <p:spPr>
          <a:xfrm>
            <a:off x="6823919" y="1186164"/>
            <a:ext cx="1431993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コロン</a:t>
            </a:r>
          </a:p>
          <a:p>
            <a:pPr>
              <a:defRPr sz="25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(Shift)</a:t>
            </a:r>
          </a:p>
        </p:txBody>
      </p:sp>
      <p:sp>
        <p:nvSpPr>
          <p:cNvPr id="1059" name="Arrow"/>
          <p:cNvSpPr/>
          <p:nvPr/>
        </p:nvSpPr>
        <p:spPr>
          <a:xfrm flipH="1" rot="16200000">
            <a:off x="7246393" y="2888685"/>
            <a:ext cx="714045" cy="567467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8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060" name="Circle"/>
          <p:cNvSpPr/>
          <p:nvPr/>
        </p:nvSpPr>
        <p:spPr>
          <a:xfrm>
            <a:off x="3747918" y="7317705"/>
            <a:ext cx="1892467" cy="1892466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61" name="きごうたち"/>
          <p:cNvSpPr txBox="1"/>
          <p:nvPr/>
        </p:nvSpPr>
        <p:spPr>
          <a:xfrm>
            <a:off x="3620918" y="6165581"/>
            <a:ext cx="2146467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 defTabSz="467359">
              <a:defRPr sz="32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きごうたち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てきキャラ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てきキャラ</a:t>
            </a:r>
          </a:p>
        </p:txBody>
      </p:sp>
      <p:sp>
        <p:nvSpPr>
          <p:cNvPr id="1064" name="30 LC RND(32),23:?”*”"/>
          <p:cNvSpPr txBox="1"/>
          <p:nvPr/>
        </p:nvSpPr>
        <p:spPr>
          <a:xfrm>
            <a:off x="142974" y="3337983"/>
            <a:ext cx="12718852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30 LC RND(32),23:?”*”</a:t>
            </a:r>
          </a:p>
        </p:txBody>
      </p:sp>
      <p:sp>
        <p:nvSpPr>
          <p:cNvPr id="1065" name="かっこ…"/>
          <p:cNvSpPr txBox="1"/>
          <p:nvPr/>
        </p:nvSpPr>
        <p:spPr>
          <a:xfrm>
            <a:off x="3662115" y="785911"/>
            <a:ext cx="2328467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defTabSz="455675">
              <a:defRPr sz="39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かっこ</a:t>
            </a:r>
          </a:p>
          <a:p>
            <a:pPr defTabSz="455675">
              <a:defRPr sz="39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Shift+9</a:t>
            </a:r>
          </a:p>
        </p:txBody>
      </p:sp>
      <p:sp>
        <p:nvSpPr>
          <p:cNvPr id="1066" name="Arrow"/>
          <p:cNvSpPr/>
          <p:nvPr/>
        </p:nvSpPr>
        <p:spPr>
          <a:xfrm flipH="1" rot="16200000">
            <a:off x="5282126" y="2558485"/>
            <a:ext cx="714045" cy="567467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067" name="かっこ…"/>
          <p:cNvSpPr txBox="1"/>
          <p:nvPr/>
        </p:nvSpPr>
        <p:spPr>
          <a:xfrm>
            <a:off x="7031500" y="785911"/>
            <a:ext cx="2328467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408940">
              <a:defRPr sz="35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  <a:lvl2pPr indent="160019" defTabSz="408940">
              <a:defRPr sz="35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2pPr>
          </a:lstStyle>
          <a:p>
            <a:pPr/>
            <a:r>
              <a:t>かっこ</a:t>
            </a:r>
          </a:p>
          <a:p>
            <a:pPr lvl="1"/>
            <a:r>
              <a:t>Shift+0</a:t>
            </a:r>
          </a:p>
        </p:txBody>
      </p:sp>
      <p:sp>
        <p:nvSpPr>
          <p:cNvPr id="1068" name="Arrow"/>
          <p:cNvSpPr/>
          <p:nvPr/>
        </p:nvSpPr>
        <p:spPr>
          <a:xfrm flipH="1" rot="16200000">
            <a:off x="6958177" y="2499219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069" name="(&lt;)…"/>
          <p:cNvSpPr txBox="1"/>
          <p:nvPr/>
        </p:nvSpPr>
        <p:spPr>
          <a:xfrm>
            <a:off x="7124485" y="4454461"/>
            <a:ext cx="1431993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defTabSz="403097">
              <a:defRPr sz="34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(&lt;)</a:t>
            </a:r>
          </a:p>
          <a:p>
            <a:pPr defTabSz="403097">
              <a:defRPr sz="34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コンマ</a:t>
            </a:r>
          </a:p>
        </p:txBody>
      </p:sp>
      <p:sp>
        <p:nvSpPr>
          <p:cNvPr id="1070" name="Arrow"/>
          <p:cNvSpPr/>
          <p:nvPr/>
        </p:nvSpPr>
        <p:spPr>
          <a:xfrm rot="16200000">
            <a:off x="7483459" y="4137519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4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071" name="Shift+8…"/>
          <p:cNvSpPr txBox="1"/>
          <p:nvPr/>
        </p:nvSpPr>
        <p:spPr>
          <a:xfrm>
            <a:off x="9976760" y="4454461"/>
            <a:ext cx="2687044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2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Shift+8</a:t>
            </a:r>
          </a:p>
          <a:p>
            <a:pPr>
              <a:defRPr sz="32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アスタリスク</a:t>
            </a:r>
          </a:p>
        </p:txBody>
      </p:sp>
      <p:sp>
        <p:nvSpPr>
          <p:cNvPr id="1072" name="Arrow"/>
          <p:cNvSpPr/>
          <p:nvPr/>
        </p:nvSpPr>
        <p:spPr>
          <a:xfrm rot="16200000">
            <a:off x="10963259" y="4137519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5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073" name="ダブルクォート…"/>
          <p:cNvSpPr txBox="1"/>
          <p:nvPr/>
        </p:nvSpPr>
        <p:spPr>
          <a:xfrm>
            <a:off x="9544894" y="948002"/>
            <a:ext cx="3550776" cy="15499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2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ダブルクォート</a:t>
            </a:r>
          </a:p>
          <a:p>
            <a:pPr>
              <a:defRPr sz="32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(Shift)</a:t>
            </a:r>
          </a:p>
        </p:txBody>
      </p:sp>
      <p:sp>
        <p:nvSpPr>
          <p:cNvPr id="1074" name="Arrow"/>
          <p:cNvSpPr/>
          <p:nvPr/>
        </p:nvSpPr>
        <p:spPr>
          <a:xfrm flipH="1" rot="16200000">
            <a:off x="10285926" y="2482285"/>
            <a:ext cx="714045" cy="567467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6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075" name="Arrow"/>
          <p:cNvSpPr/>
          <p:nvPr/>
        </p:nvSpPr>
        <p:spPr>
          <a:xfrm flipH="1" rot="16200000">
            <a:off x="11445859" y="2499219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7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grpSp>
        <p:nvGrpSpPr>
          <p:cNvPr id="1079" name="Group"/>
          <p:cNvGrpSpPr/>
          <p:nvPr/>
        </p:nvGrpSpPr>
        <p:grpSpPr>
          <a:xfrm>
            <a:off x="12218673" y="3287388"/>
            <a:ext cx="687068" cy="714045"/>
            <a:chOff x="0" y="0"/>
            <a:chExt cx="687066" cy="714044"/>
          </a:xfrm>
        </p:grpSpPr>
        <p:sp>
          <p:nvSpPr>
            <p:cNvPr id="1076" name="Rectangle"/>
            <p:cNvSpPr/>
            <p:nvPr/>
          </p:nvSpPr>
          <p:spPr>
            <a:xfrm>
              <a:off x="0" y="0"/>
              <a:ext cx="687067" cy="714045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077" name="Line"/>
            <p:cNvSpPr/>
            <p:nvPr/>
          </p:nvSpPr>
          <p:spPr>
            <a:xfrm flipH="1" flipV="1">
              <a:off x="97701" y="482195"/>
              <a:ext cx="425201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078" name="Line"/>
            <p:cNvSpPr/>
            <p:nvPr/>
          </p:nvSpPr>
          <p:spPr>
            <a:xfrm flipH="1">
              <a:off x="502440" y="193803"/>
              <a:ext cx="2247" cy="315592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pic>
        <p:nvPicPr>
          <p:cNvPr id="1080" name="Image" descr="Image"/>
          <p:cNvPicPr>
            <a:picLocks noChangeAspect="1"/>
          </p:cNvPicPr>
          <p:nvPr/>
        </p:nvPicPr>
        <p:blipFill>
          <a:blip r:embed="rId8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1081" name="Circle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82" name="F5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F5</a:t>
            </a:r>
          </a:p>
        </p:txBody>
      </p:sp>
      <p:sp>
        <p:nvSpPr>
          <p:cNvPr id="1083" name="おしっぱなし"/>
          <p:cNvSpPr txBox="1"/>
          <p:nvPr/>
        </p:nvSpPr>
        <p:spPr>
          <a:xfrm>
            <a:off x="2385218" y="5771187"/>
            <a:ext cx="3188927" cy="1447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おしっぱなし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！？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！？</a:t>
            </a:r>
          </a:p>
        </p:txBody>
      </p:sp>
      <p:sp>
        <p:nvSpPr>
          <p:cNvPr id="1086" name="40 GOTO20"/>
          <p:cNvSpPr txBox="1"/>
          <p:nvPr/>
        </p:nvSpPr>
        <p:spPr>
          <a:xfrm>
            <a:off x="142974" y="3337983"/>
            <a:ext cx="12718852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40 GOTO20</a:t>
            </a:r>
          </a:p>
        </p:txBody>
      </p:sp>
      <p:pic>
        <p:nvPicPr>
          <p:cNvPr id="1087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1088" name="Circle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89" name="F5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F5</a:t>
            </a:r>
          </a:p>
        </p:txBody>
      </p:sp>
      <p:grpSp>
        <p:nvGrpSpPr>
          <p:cNvPr id="1093" name="Group"/>
          <p:cNvGrpSpPr/>
          <p:nvPr/>
        </p:nvGrpSpPr>
        <p:grpSpPr>
          <a:xfrm>
            <a:off x="5435979" y="3432366"/>
            <a:ext cx="417155" cy="433535"/>
            <a:chOff x="0" y="0"/>
            <a:chExt cx="417153" cy="433533"/>
          </a:xfrm>
        </p:grpSpPr>
        <p:sp>
          <p:nvSpPr>
            <p:cNvPr id="1090" name="Rectangle"/>
            <p:cNvSpPr/>
            <p:nvPr/>
          </p:nvSpPr>
          <p:spPr>
            <a:xfrm>
              <a:off x="0" y="0"/>
              <a:ext cx="417154" cy="43353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091" name="Line"/>
            <p:cNvSpPr/>
            <p:nvPr/>
          </p:nvSpPr>
          <p:spPr>
            <a:xfrm flipH="1" flipV="1">
              <a:off x="59319" y="292765"/>
              <a:ext cx="258162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092" name="Line"/>
            <p:cNvSpPr/>
            <p:nvPr/>
          </p:nvSpPr>
          <p:spPr>
            <a:xfrm flipH="1">
              <a:off x="305058" y="117668"/>
              <a:ext cx="1364" cy="19161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[ESC]キー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[ESC]キー</a:t>
            </a:r>
          </a:p>
        </p:txBody>
      </p:sp>
      <p:pic>
        <p:nvPicPr>
          <p:cNvPr id="109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1097" name="とまって！エスケープキー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algn="l" defTabSz="566674">
              <a:defRPr sz="48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とまって！エスケープキー</a:t>
            </a:r>
          </a:p>
        </p:txBody>
      </p:sp>
      <p:pic>
        <p:nvPicPr>
          <p:cNvPr id="1098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551" b="0"/>
          <a:stretch>
            <a:fillRect/>
          </a:stretch>
        </p:blipFill>
        <p:spPr>
          <a:xfrm>
            <a:off x="1885087" y="6012607"/>
            <a:ext cx="8824654" cy="3711360"/>
          </a:xfrm>
          <a:prstGeom prst="rect">
            <a:avLst/>
          </a:prstGeom>
          <a:ln w="12700">
            <a:miter lim="400000"/>
          </a:ln>
        </p:spPr>
      </p:pic>
      <p:sp>
        <p:nvSpPr>
          <p:cNvPr id="1099" name="Circle"/>
          <p:cNvSpPr/>
          <p:nvPr/>
        </p:nvSpPr>
        <p:spPr>
          <a:xfrm>
            <a:off x="2015066" y="5973564"/>
            <a:ext cx="1028371" cy="1028370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_rels/theme1.xml.rels><?xml version="1.0" encoding="UTF-8"?>
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?>
<Relationships xmlns="http://schemas.openxmlformats.org/package/2006/relationships"><Relationship Id="rId1" Type="http://schemas.openxmlformats.org/officeDocument/2006/relationships/image" Target="../media/image6.png"/></Relationships>
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ヒラギノ角ゴ ProN W3"/>
        <a:ea typeface="ヒラギノ角ゴ ProN W3"/>
        <a:cs typeface="ヒラギノ角ゴ ProN W3"/>
      </a:majorFont>
      <a:minorFont>
        <a:latin typeface="ヒラギノ角ゴ ProN W3"/>
        <a:ea typeface="ヒラギノ角ゴ ProN W3"/>
        <a:cs typeface="ヒラギノ角ゴ ProN W3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ヒラギノ角ゴ ProN W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ヒラギノ角ゴ ProN W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ヒラギノ角ゴ ProN W3"/>
        <a:ea typeface="ヒラギノ角ゴ ProN W3"/>
        <a:cs typeface="ヒラギノ角ゴ ProN W3"/>
      </a:majorFont>
      <a:minorFont>
        <a:latin typeface="ヒラギノ角ゴ ProN W3"/>
        <a:ea typeface="ヒラギノ角ゴ ProN W3"/>
        <a:cs typeface="ヒラギノ角ゴ ProN W3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ヒラギノ角ゴ ProN W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ヒラギノ角ゴ ProN W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